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3" r:id="rId2"/>
    <p:sldMasterId id="2147483708" r:id="rId3"/>
  </p:sldMasterIdLst>
  <p:notesMasterIdLst>
    <p:notesMasterId r:id="rId41"/>
  </p:notesMasterIdLst>
  <p:handoutMasterIdLst>
    <p:handoutMasterId r:id="rId42"/>
  </p:handoutMasterIdLst>
  <p:sldIdLst>
    <p:sldId id="420" r:id="rId4"/>
    <p:sldId id="442" r:id="rId5"/>
    <p:sldId id="479" r:id="rId6"/>
    <p:sldId id="474" r:id="rId7"/>
    <p:sldId id="478" r:id="rId8"/>
    <p:sldId id="476" r:id="rId9"/>
    <p:sldId id="475" r:id="rId10"/>
    <p:sldId id="472" r:id="rId11"/>
    <p:sldId id="436" r:id="rId12"/>
    <p:sldId id="438" r:id="rId13"/>
    <p:sldId id="439" r:id="rId14"/>
    <p:sldId id="440" r:id="rId15"/>
    <p:sldId id="441" r:id="rId16"/>
    <p:sldId id="444" r:id="rId17"/>
    <p:sldId id="425" r:id="rId18"/>
    <p:sldId id="445" r:id="rId19"/>
    <p:sldId id="456" r:id="rId20"/>
    <p:sldId id="446" r:id="rId21"/>
    <p:sldId id="455" r:id="rId22"/>
    <p:sldId id="449" r:id="rId23"/>
    <p:sldId id="450" r:id="rId24"/>
    <p:sldId id="468" r:id="rId25"/>
    <p:sldId id="459" r:id="rId26"/>
    <p:sldId id="448" r:id="rId27"/>
    <p:sldId id="461" r:id="rId28"/>
    <p:sldId id="462" r:id="rId29"/>
    <p:sldId id="463" r:id="rId30"/>
    <p:sldId id="485" r:id="rId31"/>
    <p:sldId id="467" r:id="rId32"/>
    <p:sldId id="480" r:id="rId33"/>
    <p:sldId id="428" r:id="rId34"/>
    <p:sldId id="454" r:id="rId35"/>
    <p:sldId id="466" r:id="rId36"/>
    <p:sldId id="481" r:id="rId37"/>
    <p:sldId id="482" r:id="rId38"/>
    <p:sldId id="483" r:id="rId39"/>
    <p:sldId id="484" r:id="rId40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F0F050"/>
    <a:srgbClr val="A6A6A6"/>
    <a:srgbClr val="6FEEF1"/>
    <a:srgbClr val="DC7D32"/>
    <a:srgbClr val="E8527C"/>
    <a:srgbClr val="D4D700"/>
    <a:srgbClr val="00925B"/>
    <a:srgbClr val="EFEEED"/>
    <a:srgbClr val="9C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1" autoAdjust="0"/>
    <p:restoredTop sz="82952" autoAdjust="0"/>
  </p:normalViewPr>
  <p:slideViewPr>
    <p:cSldViewPr>
      <p:cViewPr>
        <p:scale>
          <a:sx n="90" d="100"/>
          <a:sy n="90" d="100"/>
        </p:scale>
        <p:origin x="-582" y="30"/>
      </p:cViewPr>
      <p:guideLst>
        <p:guide orient="horz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918" y="-8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25/06/2018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25/06/2018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329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que c’est</a:t>
            </a:r>
            <a:r>
              <a:rPr lang="fr-FR" baseline="0" dirty="0" smtClean="0"/>
              <a:t> que tout ca ??!!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26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contrôleurs REST</a:t>
            </a:r>
            <a:r>
              <a:rPr lang="fr-FR" sz="1200" dirty="0" smtClean="0">
                <a:latin typeface="BNPP Sans Extra Bold" pitchFamily="50" charset="0"/>
              </a:rPr>
              <a:t>, batch steps (processeurs, writers, …), …</a:t>
            </a:r>
            <a:endParaRPr lang="fr-FR" sz="1200" dirty="0">
              <a:latin typeface="BNPP Sans Extra Bold" pitchFamily="50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13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pattern DTO -&gt; sérialisation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81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  <a:defRPr/>
            </a:pPr>
            <a:r>
              <a:rPr lang="fr-FR" sz="1800" b="0" dirty="0" smtClean="0">
                <a:latin typeface="+mn-lt"/>
              </a:rPr>
              <a:t>Caractéristiques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Composant de frontière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Déclare les préoccupations techniques (démarcation transactionnelle, sécurité, …)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Ses méthodes ont la granularité de l’use case.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Assure la coordination spécifique au use case des autres composants : </a:t>
            </a:r>
            <a:r>
              <a:rPr lang="fr-FR" sz="1200" b="0" dirty="0" err="1" smtClean="0">
                <a:latin typeface="+mn-lt"/>
              </a:rPr>
              <a:t>VOs</a:t>
            </a:r>
            <a:r>
              <a:rPr lang="fr-FR" sz="1200" b="0" dirty="0" smtClean="0">
                <a:latin typeface="+mn-lt"/>
              </a:rPr>
              <a:t>, entités, Domain Services, Repositories. 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Un Application Service ne peut pas appeler un autre Application Service</a:t>
            </a:r>
          </a:p>
          <a:p>
            <a:pPr>
              <a:buFontTx/>
              <a:buChar char="-"/>
              <a:defRPr/>
            </a:pPr>
            <a:endParaRPr lang="fr-FR" sz="1200" b="0" dirty="0" smtClean="0">
              <a:latin typeface="+mn-lt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fr-FR" sz="1800" b="0" dirty="0" smtClean="0">
                <a:latin typeface="+mn-lt"/>
              </a:rPr>
              <a:t>Entrées/Sorties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L’Application Service convertit ce qui vient du modèle du domaine vers le Delivery </a:t>
            </a:r>
            <a:r>
              <a:rPr lang="fr-FR" sz="1200" b="0" dirty="0" err="1" smtClean="0">
                <a:latin typeface="+mn-lt"/>
              </a:rPr>
              <a:t>Mechanism</a:t>
            </a:r>
            <a:r>
              <a:rPr lang="fr-FR" sz="1200" b="0" dirty="0" smtClean="0">
                <a:latin typeface="+mn-lt"/>
              </a:rPr>
              <a:t>. 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Patterns utilisés : Data Transfer Object, Commande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53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Repository associé </a:t>
            </a:r>
            <a:r>
              <a:rPr lang="fr-FR" sz="12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plus exactement à un Aggregate Root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20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DAO –</a:t>
            </a:r>
            <a:r>
              <a:rPr lang="fr-FR" baseline="0" dirty="0" smtClean="0"/>
              <a:t> CRUD,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pas idempotentes</a:t>
            </a:r>
          </a:p>
          <a:p>
            <a:r>
              <a:rPr lang="fr-FR" baseline="0" dirty="0" smtClean="0"/>
              <a:t>Repository – ensemble, set,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idempotentes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00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qui représente des intentions métier dont la réalisation ne peut pas être décrite uniquement avec des objets du domaine.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fr-FR" sz="1800" b="0" dirty="0" smtClean="0">
                <a:latin typeface="+mn-lt"/>
              </a:rPr>
              <a:t>Caractéristiques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Un Infrastructure Service est un service purement technique</a:t>
            </a:r>
            <a:endParaRPr lang="fr-FR" sz="1100" b="0" dirty="0" smtClean="0">
              <a:latin typeface="+mn-lt"/>
            </a:endParaRP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Il s’agit d’une contingence informatique sur laquelle on n’a pas la main dessous</a:t>
            </a:r>
          </a:p>
          <a:p>
            <a:pPr>
              <a:buFontTx/>
              <a:buChar char="-"/>
              <a:defRPr/>
            </a:pPr>
            <a:r>
              <a:rPr lang="fr-FR" sz="1200" b="0" dirty="0" smtClean="0">
                <a:latin typeface="+mn-lt"/>
              </a:rPr>
              <a:t>Il peut ne pas participer à la transaction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532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 comment on fait ca avec du </a:t>
            </a:r>
            <a:r>
              <a:rPr lang="fr-FR" dirty="0" err="1" smtClean="0"/>
              <a:t>Spring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821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Spring = Framework DDD </a:t>
            </a:r>
            <a:r>
              <a:rPr lang="fr-FR" sz="12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Friendly</a:t>
            </a:r>
            <a:r>
              <a:rPr lang="fr-FR" sz="12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4276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autowired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69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Bonjour à tous,</a:t>
            </a:r>
          </a:p>
          <a:p>
            <a:r>
              <a:rPr lang="fr-FR" dirty="0" smtClean="0"/>
              <a:t>Présentation de l’équipe concepteurs transverses SIT, nos domaines d’activités</a:t>
            </a:r>
            <a:r>
              <a:rPr lang="fr-FR" baseline="0" dirty="0" smtClean="0"/>
              <a:t> et d’expertise.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 smtClean="0"/>
              <a:t>messages</a:t>
            </a:r>
          </a:p>
          <a:p>
            <a:pPr lvl="1"/>
            <a:r>
              <a:rPr lang="fr-FR" dirty="0" smtClean="0"/>
              <a:t>Clean DDD</a:t>
            </a:r>
          </a:p>
          <a:p>
            <a:pPr lvl="1"/>
            <a:r>
              <a:rPr lang="fr-FR" dirty="0" smtClean="0"/>
              <a:t>LE dojo</a:t>
            </a:r>
          </a:p>
          <a:p>
            <a:pPr lvl="1"/>
            <a:r>
              <a:rPr lang="fr-FR" dirty="0" err="1" smtClean="0"/>
              <a:t>Spring</a:t>
            </a:r>
            <a:r>
              <a:rPr lang="fr-FR" dirty="0" smtClean="0"/>
              <a:t> accélérateur</a:t>
            </a:r>
          </a:p>
          <a:p>
            <a:pPr lvl="1"/>
            <a:r>
              <a:rPr lang="fr-FR" dirty="0" smtClean="0"/>
              <a:t>Le domaine et le reste du monde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5585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autowired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690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autowired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69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http://www.fontspace.com/misprinted-type/dirty-ego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954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Domaine pure java, clean</a:t>
            </a:r>
            <a:r>
              <a:rPr lang="fr-FR" baseline="0" dirty="0" smtClean="0"/>
              <a:t> DDD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749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目録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2450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Catalogue de formation du dojo: </a:t>
            </a:r>
            <a:r>
              <a:rPr lang="fr-FR" dirty="0" err="1" smtClean="0"/>
              <a:t>Mokuroku</a:t>
            </a:r>
            <a:r>
              <a:rPr lang="fr-FR" dirty="0" smtClean="0"/>
              <a:t> (catalogue en japonais)</a:t>
            </a:r>
          </a:p>
          <a:p>
            <a:endParaRPr lang="fr-FR" dirty="0" smtClean="0"/>
          </a:p>
          <a:p>
            <a:r>
              <a:rPr lang="fr-FR" dirty="0" smtClean="0"/>
              <a:t>Clean DDD</a:t>
            </a:r>
          </a:p>
          <a:p>
            <a:r>
              <a:rPr lang="fr-FR" dirty="0" smtClean="0"/>
              <a:t>Complétion de la couche exposition</a:t>
            </a:r>
          </a:p>
          <a:p>
            <a:pPr lvl="1"/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controller</a:t>
            </a:r>
            <a:endParaRPr lang="fr-FR" dirty="0" smtClean="0"/>
          </a:p>
          <a:p>
            <a:r>
              <a:rPr lang="fr-FR" dirty="0" smtClean="0"/>
              <a:t>Complétion de la couche application</a:t>
            </a:r>
          </a:p>
          <a:p>
            <a:pPr lvl="1"/>
            <a:r>
              <a:rPr lang="fr-FR" dirty="0" smtClean="0"/>
              <a:t>Service et transactions</a:t>
            </a:r>
          </a:p>
          <a:p>
            <a:r>
              <a:rPr lang="fr-FR" dirty="0" smtClean="0"/>
              <a:t>Complétion de la couche infra</a:t>
            </a:r>
          </a:p>
          <a:p>
            <a:pPr lvl="1"/>
            <a:r>
              <a:rPr lang="fr-FR" dirty="0" err="1" smtClean="0"/>
              <a:t>Entity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err="1" smtClean="0"/>
              <a:t>Demo</a:t>
            </a:r>
            <a:endParaRPr lang="fr-FR" dirty="0" smtClean="0"/>
          </a:p>
          <a:p>
            <a:r>
              <a:rPr lang="fr-FR" dirty="0" smtClean="0"/>
              <a:t>Et ARC UNIT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674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repository</a:t>
            </a:r>
            <a:r>
              <a:rPr lang="fr-FR" dirty="0" smtClean="0"/>
              <a:t> qui font des IO et des effets de bords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entity</a:t>
            </a:r>
            <a:r>
              <a:rPr lang="fr-FR" dirty="0" smtClean="0"/>
              <a:t> dans le domaine  ?</a:t>
            </a:r>
          </a:p>
          <a:p>
            <a:r>
              <a:rPr lang="fr-FR" dirty="0" smtClean="0"/>
              <a:t>Utilisation de </a:t>
            </a:r>
            <a:r>
              <a:rPr lang="fr-FR" dirty="0" err="1" smtClean="0"/>
              <a:t>framework</a:t>
            </a:r>
            <a:r>
              <a:rPr lang="fr-FR" dirty="0" smtClean="0"/>
              <a:t> de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r>
              <a:rPr lang="fr-FR" dirty="0" err="1" smtClean="0"/>
              <a:t>orika</a:t>
            </a:r>
            <a:r>
              <a:rPr lang="fr-FR" dirty="0" smtClean="0"/>
              <a:t> etc…</a:t>
            </a:r>
          </a:p>
          <a:p>
            <a:r>
              <a:rPr lang="fr-FR" dirty="0" err="1" smtClean="0"/>
              <a:t>Constructor</a:t>
            </a:r>
            <a:r>
              <a:rPr lang="fr-FR" dirty="0" smtClean="0"/>
              <a:t> vs </a:t>
            </a:r>
            <a:r>
              <a:rPr lang="fr-FR" dirty="0" err="1" smtClean="0"/>
              <a:t>Builder</a:t>
            </a:r>
            <a:endParaRPr lang="fr-FR" dirty="0" smtClean="0"/>
          </a:p>
          <a:p>
            <a:r>
              <a:rPr lang="fr-FR" dirty="0" smtClean="0"/>
              <a:t>Mode fluent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953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Aujourd’hui on va</a:t>
            </a:r>
            <a:r>
              <a:rPr lang="fr-FR" baseline="0" dirty="0" smtClean="0"/>
              <a:t> essayer de dissiper quelques mystères autour du DDD et des composants qu’on peu rencontrer dans cet </a:t>
            </a:r>
            <a:r>
              <a:rPr lang="fr-FR" baseline="0" dirty="0" err="1" smtClean="0"/>
              <a:t>ecosystème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67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</a:t>
            </a:r>
            <a:r>
              <a:rPr lang="fr-FR" baseline="0" dirty="0" smtClean="0"/>
              <a:t> tout, le DDD c’est mettre les besoins au cours de tout</a:t>
            </a:r>
          </a:p>
          <a:p>
            <a:r>
              <a:rPr lang="fr-FR" baseline="0" dirty="0" smtClean="0"/>
              <a:t>OK, mais comment on fait ? Techniquement, pragmatiquement, sur le terrain ?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495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 connaissez tous le SRP, on</a:t>
            </a:r>
            <a:r>
              <a:rPr lang="fr-FR" baseline="0" dirty="0" smtClean="0"/>
              <a:t> essaye de l’appliquer systématiquement, </a:t>
            </a:r>
          </a:p>
          <a:p>
            <a:r>
              <a:rPr lang="fr-FR" baseline="0" dirty="0" smtClean="0"/>
              <a:t>Mais pourquoi faire ?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SRP</a:t>
            </a:r>
          </a:p>
          <a:p>
            <a:r>
              <a:rPr lang="fr-FR" dirty="0" smtClean="0"/>
              <a:t>Et donc</a:t>
            </a:r>
            <a:r>
              <a:rPr lang="fr-FR" baseline="0" dirty="0" smtClean="0"/>
              <a:t> une </a:t>
            </a:r>
            <a:r>
              <a:rPr lang="fr-FR" baseline="0" dirty="0" err="1" smtClean="0"/>
              <a:t>facon</a:t>
            </a:r>
            <a:r>
              <a:rPr lang="fr-FR" baseline="0" dirty="0" smtClean="0"/>
              <a:t> de faire cela…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86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architecture en </a:t>
            </a:r>
            <a:r>
              <a:rPr lang="fr-FR" dirty="0" err="1" smtClean="0"/>
              <a:t>gateau</a:t>
            </a:r>
            <a:r>
              <a:rPr lang="fr-FR" baseline="0" dirty="0" smtClean="0"/>
              <a:t> !</a:t>
            </a:r>
          </a:p>
          <a:p>
            <a:r>
              <a:rPr lang="fr-FR" baseline="0" dirty="0" smtClean="0"/>
              <a:t>Ah non… </a:t>
            </a:r>
          </a:p>
          <a:p>
            <a:r>
              <a:rPr lang="fr-FR" baseline="0" dirty="0" smtClean="0"/>
              <a:t>Une architecture en couche ? </a:t>
            </a:r>
          </a:p>
          <a:p>
            <a:r>
              <a:rPr lang="fr-FR" baseline="0" dirty="0" smtClean="0"/>
              <a:t>On parle de </a:t>
            </a:r>
            <a:r>
              <a:rPr lang="fr-FR" baseline="0" dirty="0" err="1" smtClean="0"/>
              <a:t>layered</a:t>
            </a:r>
            <a:r>
              <a:rPr lang="fr-FR" baseline="0" dirty="0" smtClean="0"/>
              <a:t> architecture (</a:t>
            </a:r>
            <a:r>
              <a:rPr lang="fr-FR" baseline="0" dirty="0" err="1" smtClean="0"/>
              <a:t>cf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 book)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53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Protéger le domaine du</a:t>
            </a:r>
            <a:r>
              <a:rPr lang="fr-FR" baseline="0" dirty="0" smtClean="0"/>
              <a:t> monde barbare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212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Maintenant</a:t>
            </a:r>
            <a:r>
              <a:rPr lang="fr-FR" baseline="0" dirty="0" smtClean="0"/>
              <a:t> qu’on à nos couches et nos </a:t>
            </a:r>
            <a:r>
              <a:rPr lang="fr-FR" baseline="0" dirty="0" err="1" smtClean="0"/>
              <a:t>responsabiltiés</a:t>
            </a:r>
            <a:r>
              <a:rPr lang="fr-FR" baseline="0" dirty="0" smtClean="0"/>
              <a:t>, on entend toujours de nombreux termes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760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0" y="3112048"/>
            <a:ext cx="1029362" cy="59365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993274"/>
            <a:ext cx="9155061" cy="115022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72183" y="3767026"/>
            <a:ext cx="3492000" cy="452496"/>
          </a:xfrm>
          <a:prstGeom prst="rect">
            <a:avLst/>
          </a:prstGeom>
          <a:solidFill>
            <a:srgbClr val="0097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473548"/>
            <a:ext cx="5328592" cy="648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err="1" smtClean="0"/>
              <a:t>Titre</a:t>
            </a:r>
            <a:r>
              <a:rPr lang="en-US" noProof="0" dirty="0" smtClean="0"/>
              <a:t> de la </a:t>
            </a:r>
            <a:r>
              <a:rPr lang="en-US" noProof="0" dirty="0" err="1" smtClean="0"/>
              <a:t>présentation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err="1" smtClean="0"/>
              <a:t>sur</a:t>
            </a:r>
            <a:r>
              <a:rPr lang="en-US" noProof="0" dirty="0" smtClean="0"/>
              <a:t> 2 </a:t>
            </a:r>
            <a:r>
              <a:rPr lang="en-US" noProof="0" dirty="0" err="1" smtClean="0"/>
              <a:t>lignes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3" y="2139702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Sous-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83412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4001766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1028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975" y="4349353"/>
            <a:ext cx="2959100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3808" y="4496992"/>
            <a:ext cx="2896664" cy="1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72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hutterstock_101172925_B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" b="-625"/>
          <a:stretch/>
        </p:blipFill>
        <p:spPr>
          <a:xfrm>
            <a:off x="-27352" y="1"/>
            <a:ext cx="9180000" cy="39506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27352" y="3811776"/>
            <a:ext cx="9180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 smtClean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33925" cy="1011906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0202" y="1167630"/>
            <a:ext cx="5333925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Lieu, 00/00/2015</a:t>
            </a:r>
          </a:p>
        </p:txBody>
      </p:sp>
      <p:pic>
        <p:nvPicPr>
          <p:cNvPr id="20" name="Image 19" descr="label-blanc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198" y="2859782"/>
            <a:ext cx="1061952" cy="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8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file://localhost/Users/carolinedargein/Documents/BLEND/BLEND_Clients/CLIENTS_OK-2014/BNP%20PARIBAS/ITG/PRESE_ITG/donut-orange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714" r:id="rId4"/>
    <p:sldLayoutId id="2147483693" r:id="rId5"/>
    <p:sldLayoutId id="2147483713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11" r:link="rId12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smtClean="0"/>
              <a:t>Notions d'architecture</a:t>
            </a:r>
            <a:endParaRPr lang="fr-FR" noProof="0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G49O7yuLbAhXFY1AKHcKqB6sQjRx6BAgBEAU&amp;url=https://theplantnewspaper.com/2016/02/where-its-at-concerts-to-look-out-for-this-march/&amp;psig=AOvVaw0GHWPbEFFSTeV4-9bxw5Fh&amp;ust=152959575653621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390202" y="1473548"/>
            <a:ext cx="8430269" cy="64800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BNPP Sans Extra Bold" pitchFamily="50" charset="0"/>
              </a:rPr>
              <a:t>DDD: </a:t>
            </a:r>
            <a:br>
              <a:rPr lang="fr-FR" dirty="0" smtClean="0">
                <a:solidFill>
                  <a:schemeClr val="bg1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/>
                </a:solidFill>
                <a:latin typeface="BNPP Sans Extra Bold" pitchFamily="50" charset="0"/>
              </a:rPr>
              <a:t>Responsabilité des composants</a:t>
            </a:r>
            <a:br>
              <a:rPr lang="fr-FR" dirty="0" smtClean="0">
                <a:solidFill>
                  <a:schemeClr val="bg1"/>
                </a:solidFill>
                <a:latin typeface="BNPP Sans Extra Bold" pitchFamily="50" charset="0"/>
              </a:rPr>
            </a:br>
            <a:r>
              <a:rPr lang="fr-FR" dirty="0" smtClean="0">
                <a:solidFill>
                  <a:schemeClr val="bg1"/>
                </a:solidFill>
                <a:latin typeface="BNPP Sans Extra Bold" pitchFamily="50" charset="0"/>
              </a:rPr>
              <a:t>et annotations </a:t>
            </a:r>
            <a:r>
              <a:rPr lang="fr-FR" dirty="0" err="1" smtClean="0">
                <a:solidFill>
                  <a:schemeClr val="bg1"/>
                </a:solidFill>
                <a:latin typeface="BNPP Sans Extra Bold" pitchFamily="50" charset="0"/>
              </a:rPr>
              <a:t>spring</a:t>
            </a:r>
            <a:endParaRPr lang="fr-FR" i="1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dirty="0" smtClean="0"/>
              <a:t>Team Concepteur PACT01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32500" lnSpcReduction="2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520" y="1368152"/>
            <a:ext cx="7684928" cy="2211710"/>
          </a:xfrm>
        </p:spPr>
        <p:txBody>
          <a:bodyPr>
            <a:normAutofit fontScale="90000"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Exposition</a:t>
            </a:r>
            <a:b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	Application</a:t>
            </a:r>
            <a:b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		Domaine</a:t>
            </a:r>
            <a:b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			Infrastructure</a:t>
            </a:r>
            <a:endParaRPr lang="fr-FR" sz="44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jurassic world gate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r="594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3240360" cy="792088"/>
          </a:xfrm>
        </p:spPr>
        <p:txBody>
          <a:bodyPr anchor="t">
            <a:normAutofit fontScale="90000"/>
          </a:bodyPr>
          <a:lstStyle/>
          <a:p>
            <a:r>
              <a:rPr lang="fr-FR" sz="44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Exposition</a:t>
            </a:r>
            <a:r>
              <a:rPr lang="fr-FR" sz="44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/>
            </a:r>
            <a:br>
              <a:rPr lang="fr-FR" sz="4400" dirty="0" smtClean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</a:br>
            <a:r>
              <a:rPr lang="fr-FR" sz="4400" dirty="0">
                <a:ln>
                  <a:solidFill>
                    <a:srgbClr val="000000"/>
                  </a:solidFill>
                </a:ln>
                <a:latin typeface="BNPP Sans Extra Bold" pitchFamily="50" charset="0"/>
              </a:rPr>
              <a:t>	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9512" y="4003363"/>
            <a:ext cx="6840760" cy="93610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>
              <a:spcBef>
                <a:spcPct val="0"/>
              </a:spcBef>
              <a:buNone/>
              <a:defRPr sz="4400" b="1">
                <a:solidFill>
                  <a:srgbClr val="000000"/>
                </a:solidFill>
                <a:latin typeface="BNPP Sans Extra Bold" pitchFamily="50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La porte </a:t>
            </a:r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ouverte</a:t>
            </a:r>
          </a:p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sur </a:t>
            </a:r>
            <a:r>
              <a:rPr lang="fr-FR" sz="3200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le monde extérieur</a:t>
            </a:r>
          </a:p>
        </p:txBody>
      </p:sp>
    </p:spTree>
    <p:extLst>
      <p:ext uri="{BB962C8B-B14F-4D97-AF65-F5344CB8AC3E}">
        <p14:creationId xmlns:p14="http://schemas.microsoft.com/office/powerpoint/2010/main" val="2125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orchestre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r="10361"/>
          <a:stretch/>
        </p:blipFill>
        <p:spPr bwMode="auto">
          <a:xfrm>
            <a:off x="-1" y="1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22400"/>
            <a:ext cx="3240360" cy="792088"/>
          </a:xfrm>
        </p:spPr>
        <p:txBody>
          <a:bodyPr anchor="t">
            <a:normAutofit/>
          </a:bodyPr>
          <a:lstStyle/>
          <a:p>
            <a:r>
              <a:rPr lang="fr-FR" sz="44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Application</a:t>
            </a:r>
            <a:endParaRPr lang="fr-FR" sz="4400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724128" y="72009"/>
            <a:ext cx="3419872" cy="105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L’orchestration du tout</a:t>
            </a:r>
          </a:p>
        </p:txBody>
      </p:sp>
      <p:sp>
        <p:nvSpPr>
          <p:cNvPr id="5" name="ZoneTexte 4"/>
          <p:cNvSpPr txBox="1"/>
          <p:nvPr/>
        </p:nvSpPr>
        <p:spPr>
          <a:xfrm rot="20858382">
            <a:off x="2427886" y="2861673"/>
            <a:ext cx="1434318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Domain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 rot="20858382">
            <a:off x="7104877" y="3397523"/>
            <a:ext cx="1738859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Infrastructure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 rot="20858382">
            <a:off x="6744836" y="3061972"/>
            <a:ext cx="1738859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Infrastructure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23243" y="2259229"/>
            <a:ext cx="1738859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Exposition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3851920" y="4515966"/>
            <a:ext cx="2016224" cy="42722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625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NPP Sans Extra Bold" pitchFamily="50" charset="0"/>
              </a:rPr>
              <a:t>Application</a:t>
            </a:r>
            <a:endParaRPr lang="fr-FR" sz="4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zombies apocalypse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/>
          <a:stretch/>
        </p:blipFill>
        <p:spPr bwMode="auto">
          <a:xfrm>
            <a:off x="0" y="0"/>
            <a:ext cx="9144000" cy="515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00054" y="4068000"/>
            <a:ext cx="9144000" cy="1059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La logique métier</a:t>
            </a:r>
          </a:p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protégée du reste du monde</a:t>
            </a:r>
          </a:p>
        </p:txBody>
      </p:sp>
      <p:sp>
        <p:nvSpPr>
          <p:cNvPr id="5" name="ZoneTexte 4"/>
          <p:cNvSpPr txBox="1"/>
          <p:nvPr/>
        </p:nvSpPr>
        <p:spPr>
          <a:xfrm rot="20858382">
            <a:off x="483669" y="3441797"/>
            <a:ext cx="1434318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Framework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 rot="1668276">
            <a:off x="6144739" y="3302887"/>
            <a:ext cx="1434318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Persistance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028384" y="3322560"/>
            <a:ext cx="978534" cy="30597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BNPP Sans Extra Bold" pitchFamily="50" charset="0"/>
              </a:rPr>
              <a:t>REST</a:t>
            </a:r>
            <a:endParaRPr lang="fr-FR" sz="1400" dirty="0" smtClean="0">
              <a:solidFill>
                <a:srgbClr val="000000"/>
              </a:solidFill>
              <a:latin typeface="BNPP Sans Extra Bold" pitchFamily="50" charset="0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2000" y="122400"/>
            <a:ext cx="3240360" cy="792088"/>
          </a:xfrm>
        </p:spPr>
        <p:txBody>
          <a:bodyPr anchor="t">
            <a:normAutofit/>
          </a:bodyPr>
          <a:lstStyle/>
          <a:p>
            <a:r>
              <a:rPr lang="fr-FR" sz="44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Domain</a:t>
            </a:r>
            <a:endParaRPr lang="fr-FR" sz="4400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 rot="18354759">
            <a:off x="3679039" y="3408205"/>
            <a:ext cx="1542983" cy="42722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75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NPP Sans Extra Bold" pitchFamily="50" charset="0"/>
              </a:rPr>
              <a:t>Domain</a:t>
            </a:r>
            <a:endParaRPr lang="fr-FR" sz="4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equipmentworld.com/wp-content/uploads/sites/2/2015/04/Apple-campus-overhead-April-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7221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000" y="122400"/>
            <a:ext cx="3788229" cy="792088"/>
          </a:xfrm>
        </p:spPr>
        <p:txBody>
          <a:bodyPr anchor="t">
            <a:normAutofit/>
          </a:bodyPr>
          <a:lstStyle/>
          <a:p>
            <a:pPr algn="ctr"/>
            <a:r>
              <a:rPr lang="fr-FR" sz="44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Infrastructure</a:t>
            </a:r>
            <a:endParaRPr lang="fr-FR" sz="4400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9512" y="4068000"/>
            <a:ext cx="6480720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Les implémentations, </a:t>
            </a:r>
          </a:p>
          <a:p>
            <a:r>
              <a:rPr lang="fr-FR" sz="32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Sans Extra Bold" pitchFamily="50" charset="0"/>
              </a:rPr>
              <a:t>les détails, la technique, la vraie !</a:t>
            </a:r>
          </a:p>
        </p:txBody>
      </p:sp>
    </p:spTree>
    <p:extLst>
      <p:ext uri="{BB962C8B-B14F-4D97-AF65-F5344CB8AC3E}">
        <p14:creationId xmlns:p14="http://schemas.microsoft.com/office/powerpoint/2010/main" val="1929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636841\Downloads\DDD-wordclou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i.imgflip.com/2cinh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7632848" cy="792088"/>
          </a:xfrm>
        </p:spPr>
        <p:txBody>
          <a:bodyPr anchor="t">
            <a:normAutofit/>
          </a:bodyPr>
          <a:lstStyle/>
          <a:p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Controller</a:t>
            </a:r>
            <a:r>
              <a:rPr lang="fr-FR" sz="4400" dirty="0" smtClean="0">
                <a:latin typeface="BNPP Sans Extra Bold" pitchFamily="50" charset="0"/>
              </a:rPr>
              <a:t> </a:t>
            </a:r>
            <a:r>
              <a:rPr lang="fr-FR" sz="3600" baseline="-25000" dirty="0" smtClean="0">
                <a:solidFill>
                  <a:schemeClr val="accent3"/>
                </a:solidFill>
                <a:latin typeface="BNPP Sans Extra Bold" pitchFamily="50" charset="0"/>
              </a:rPr>
              <a:t>Le réceptionniste</a:t>
            </a:r>
            <a:endParaRPr lang="fr-FR" sz="4400" baseline="-25000" dirty="0">
              <a:solidFill>
                <a:schemeClr val="accent3"/>
              </a:solidFill>
              <a:latin typeface="BNPP Sans Extra Bold" pitchFamily="50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07504" y="1995686"/>
            <a:ext cx="9036496" cy="165618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Responsabilité :	réceptionner les requêtes extérieures</a:t>
            </a: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Habitat naturel :	couche </a:t>
            </a:r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Exposition </a:t>
            </a:r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Déclinaisons :	contrôleurs REST,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batch steps, </a:t>
            </a:r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…</a:t>
            </a: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9036496" cy="792088"/>
          </a:xfrm>
        </p:spPr>
        <p:txBody>
          <a:bodyPr anchor="t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BNPP Sans Extra Bold" pitchFamily="50" charset="0"/>
              </a:rPr>
              <a:t>DTO = Data Transfert Object </a:t>
            </a:r>
            <a:r>
              <a:rPr lang="fr-FR" sz="3600" baseline="-25000" dirty="0" smtClean="0">
                <a:solidFill>
                  <a:schemeClr val="accent3"/>
                </a:solidFill>
                <a:latin typeface="BNPP Sans Extra Bold" pitchFamily="50" charset="0"/>
              </a:rPr>
              <a:t>Le transporteur</a:t>
            </a:r>
            <a:endParaRPr lang="fr-FR" sz="36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51520" y="1228538"/>
            <a:ext cx="8640960" cy="141521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>
                <a:solidFill>
                  <a:schemeClr val="bg1"/>
                </a:solidFill>
                <a:latin typeface="BNPP Sans Extra Bold" pitchFamily="50" charset="0"/>
              </a:rPr>
              <a:t>Responsabilité : 	Faire transiter les données depuis et 			vers l’extérieur</a:t>
            </a:r>
          </a:p>
          <a:p>
            <a:r>
              <a:rPr lang="fr-FR" sz="2800" dirty="0">
                <a:solidFill>
                  <a:schemeClr val="bg1"/>
                </a:solidFill>
                <a:latin typeface="BNPP Sans Extra Bold" pitchFamily="50" charset="0"/>
              </a:rPr>
              <a:t>Habitat naturel : 	couche Application</a:t>
            </a:r>
          </a:p>
          <a:p>
            <a:endParaRPr lang="fr-FR" sz="28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 rot="20761124">
            <a:off x="971600" y="3219822"/>
            <a:ext cx="7416824" cy="4680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## Un DTO n’est pas un objet du </a:t>
            </a:r>
            <a:r>
              <a:rPr lang="fr-FR" sz="2800" dirty="0" err="1" smtClean="0">
                <a:solidFill>
                  <a:schemeClr val="bg1"/>
                </a:solidFill>
              </a:rPr>
              <a:t>domain</a:t>
            </a:r>
            <a:r>
              <a:rPr lang="fr-FR" sz="2800" dirty="0" smtClean="0">
                <a:solidFill>
                  <a:schemeClr val="bg1"/>
                </a:solidFill>
              </a:rPr>
              <a:t> ##</a:t>
            </a:r>
          </a:p>
        </p:txBody>
      </p:sp>
      <p:sp>
        <p:nvSpPr>
          <p:cNvPr id="14" name="Rectangle à coins arrondis 13"/>
          <p:cNvSpPr/>
          <p:nvPr/>
        </p:nvSpPr>
        <p:spPr>
          <a:xfrm rot="687136">
            <a:off x="2716931" y="3288352"/>
            <a:ext cx="4926376" cy="81539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Le domaine reste protégé du reste du monde</a:t>
            </a:r>
          </a:p>
        </p:txBody>
      </p:sp>
      <p:pic>
        <p:nvPicPr>
          <p:cNvPr id="16386" name="Picture 2" descr="RÃ©sultat de recherche d'images pour &quot;warni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210">
            <a:off x="1850293" y="2709047"/>
            <a:ext cx="815330" cy="81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892480" cy="792088"/>
          </a:xfrm>
        </p:spPr>
        <p:txBody>
          <a:bodyPr anchor="t">
            <a:normAutofit/>
          </a:bodyPr>
          <a:lstStyle/>
          <a:p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Application Service </a:t>
            </a:r>
            <a:r>
              <a:rPr lang="fr-FR" sz="3600" baseline="-25000" dirty="0" smtClean="0">
                <a:solidFill>
                  <a:schemeClr val="accent3"/>
                </a:solidFill>
                <a:latin typeface="BNPP Sans Extra Bold" pitchFamily="50" charset="0"/>
              </a:rPr>
              <a:t>Le </a:t>
            </a:r>
            <a:r>
              <a:rPr lang="fr-FR" sz="3600" baseline="-25000" dirty="0">
                <a:solidFill>
                  <a:schemeClr val="accent3"/>
                </a:solidFill>
                <a:latin typeface="BNPP Sans Extra Bold" pitchFamily="50" charset="0"/>
              </a:rPr>
              <a:t>chef</a:t>
            </a:r>
            <a:r>
              <a:rPr lang="fr-FR" sz="3600" dirty="0" smtClean="0">
                <a:solidFill>
                  <a:schemeClr val="accent3"/>
                </a:solidFill>
                <a:latin typeface="BNPP Sans Extra Bold" pitchFamily="50" charset="0"/>
              </a:rPr>
              <a:t> </a:t>
            </a:r>
            <a:r>
              <a:rPr lang="fr-FR" sz="3600" baseline="-25000" dirty="0">
                <a:solidFill>
                  <a:schemeClr val="accent3"/>
                </a:solidFill>
                <a:latin typeface="BNPP Sans Extra Bold" pitchFamily="50" charset="0"/>
              </a:rPr>
              <a:t>d’orchestre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1601046"/>
            <a:ext cx="8820472" cy="21228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Responsabilité: 	</a:t>
            </a:r>
            <a:r>
              <a:rPr lang="fr-FR" sz="2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Implémenter des </a:t>
            </a:r>
            <a:r>
              <a:rPr lang="fr-FR" sz="2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use </a:t>
            </a:r>
            <a:r>
              <a:rPr lang="fr-FR" sz="2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cases,</a:t>
            </a:r>
          </a:p>
          <a:p>
            <a:r>
              <a:rPr lang="fr-FR" sz="2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	Déclarer les préoccupations techniques </a:t>
            </a:r>
          </a:p>
          <a:p>
            <a:r>
              <a:rPr lang="fr-FR" sz="2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	Orchestrer</a:t>
            </a:r>
          </a:p>
          <a:p>
            <a:endParaRPr lang="fr-FR" sz="28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Habitat naturel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:	couche </a:t>
            </a:r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Application </a:t>
            </a: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267494"/>
            <a:ext cx="8424936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La Team Concepteur</a:t>
            </a:r>
          </a:p>
        </p:txBody>
      </p:sp>
      <p:pic>
        <p:nvPicPr>
          <p:cNvPr id="9218" name="Picture 2" descr="http://mediab2e.group.echonet/image/56/7/228556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42757"/>
            <a:ext cx="723653" cy="55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685703" y="807554"/>
            <a:ext cx="5414689" cy="3240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dirty="0" smtClean="0">
                <a:solidFill>
                  <a:schemeClr val="accent3"/>
                </a:solidFill>
                <a:latin typeface="BNPP Sans Extra Bold" pitchFamily="50" charset="0"/>
              </a:rPr>
              <a:t>Pilotage Architecture Cyber sécurité et Technologies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471975" y="2571750"/>
            <a:ext cx="3312368" cy="17887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Adriana Nitescu</a:t>
            </a:r>
          </a:p>
          <a:p>
            <a:pPr algn="ctr"/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Jimmy Sedo Savi</a:t>
            </a:r>
          </a:p>
          <a:p>
            <a:pPr algn="ctr"/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Julien </a:t>
            </a:r>
            <a:r>
              <a:rPr lang="fr-FR" sz="2800" dirty="0" err="1" smtClean="0">
                <a:solidFill>
                  <a:schemeClr val="accent3"/>
                </a:solidFill>
                <a:latin typeface="BNPP Sans Extra Bold" pitchFamily="50" charset="0"/>
              </a:rPr>
              <a:t>Goullon</a:t>
            </a:r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/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Romain Noel </a:t>
            </a:r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292079" y="1563638"/>
            <a:ext cx="3672161" cy="803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Concepteurs</a:t>
            </a:r>
            <a:endParaRPr lang="fr-FR" sz="24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/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Et animateurs du Dojo</a:t>
            </a:r>
          </a:p>
        </p:txBody>
      </p:sp>
      <p:sp>
        <p:nvSpPr>
          <p:cNvPr id="3" name="AutoShape 4" descr="data:image/png;base64,iVBORw0KGgoAAAANSUhEUgAABAAAAAMACAYAAAC6uhUNAAAgAElEQVR4XuzdB3QV1RbG8Q1JCCVA6L13pIMg0lQs2EVQQQERFFR6B4HQe68CCiJgQbFgxYJSpUpHeq+hl0CAkPDWHt/Em9y5985NQp3/rPXWe49MO7+ZsDjfnLNPshs3btwQNgQQQAABBBBAAAEEEEAAAQQQuKcFkhEA3NPPl8YhgAACCCCAAAIIIIAAAgggYAgQAPAi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DhaIPLKVenQb4JMnfOdm0P/zs2ld7vX72kfp7f/nn64NA4BBBBAAIF4AgQAvBIIIIAAAo4WcHoH2Ontd/TLT+MRQAABBBwnQADguEdOgxFAAAEEXAWSugP848IVsmXHXjfkvLmySb2nakmKoKA76gEkdfvvqMZxMwgggAACCCAQR4AAgBcCAQQQQMDRAkndAR4w7mMJGzndzbRlo+dkTJ82kipl8B3lndTtv6Max80ggAACCCCAAAEA7wACCCCAAAKmQFJ3gAkAeLcQQAABBBBA4E4VYATAnfpkuC8EEEDgJgkcP3lGPp+/UK5euxbnCjo0/eEHy8uCRatl5pc/y449B6VYobzy9CNVpU2zepI/d3Zj/2tRUfLVT4vl4JFwtzssVaygVK14n4yaNldSpwqWnm2axO5z6fIVWbRivcz7cZGsWLfVOL9uGUPTyYOVSkntahXlxSdrig6VN7eIS5Ey5+tf5fzFCLdr1XqgnDxQ4T7x1B494MUna0mRArmNY2/cuCH7Dh2Tj+b+JD/+sULWb9ll/Hnp4gXlQsRlOXD4uNs1/CkCaLro/f70x0q3c1W7v7TUeaiKhKROJQ2ery3Zs2SMva+dew/J/F+Xya9L1sjqDdvkYsRl42flSxWRqhVKyQt1akjNKmUlOEXCpw8kRfv1HNv3HJRPv/lNfl/2t6xctzW2nfosKpcrIS8/87BUKV9SAgMDjJ/pM1+1/h/Lt9l8Prv2HZavf17sto+OlmjwXG3JmjnDTfpt4LQIIIAAAgg4S4AAwFnPm9YigAACRsf7lXf7ysZ/dtvWyJc7u3w85j3RTre3L+bPP17d+Ll2ZF07z9pRbBs2TtZs3O71mhoG6HFvNnzG6OyePntBXmvTX35ZvNrtuDnje8trdR/z2p5lX08S7Xhrx3Xu939Iq55j5My5C7bb7U8A4M3F9YJlSxaWuZP7GuGKhiJDJ82RcTPmxXb6Pd3cM48+KCN6vivFC+e1ff/mjknRfm2fBjvD3//U573WrVNTxvRpLfrefPfbcnm+WQ/Le/7109HyWI1KxrNp8G5ft32erl1VZo/rJRnSp/W7zRyAAAIIIIAAAu4CBAC8FQgggIDDBBISACjRozUqyayxPSU0XYjHZfNcKc3O86Zte6RBq76ybdcB29Jj+7aVts3qyZlzF5MkAFi8coO83mGw5Vd+bzd1MwOAQvlySZ/RM2TwhNm2XTTM0ODDHI1h98DEtj86OkZGfzBXug563+4lRcOgqcM6y+FjJ+XZpt3l2InTHkOcWfMWGM8n/vZuk7oyKqyVpAxOYfu67IgAAggggAACngUIAHg7EEAAAYcJJDQAUKavpg2UJx+uYjsA6PrOq0ancfyMeX4plyiST76c0l+yZ8mU6ACg3H1FpHWvMca0Bn+3mxkAnL94SV5o/p5lx9jbffZu97r06fCGBAQkt9UcHWWQ2PZv3blPXno7zK8QR2/uwxHd5NHqFeXVNv3lr7Vb3O53cLcW0qN1I/FUN8H8ua2GshMCCCCAAAII+BQgAPBJxA4IIIDAvSWQmABAO2vvtW4snQdOkqlzvvMKo51nnQ/u73QD86TaeXzhiRqJDgAyZ0yf4Hu4WQHA55P6yLyfFkvvER/6/XKZIzFyZM1k69jEPG+z/WM++EI69p/odr2HqpaXR6pVkD+WrzPm+sffdCrHgM7NpU3YOKP2Q/xN3ycNNHoO/0D0GvG3zyf3lVeefcRWO9kJAQQQQAABBHwLEAD4NmIPBBBA4J4S8NYh1E73/WWLy3vDpomuZx9/q//0QzJxQAfpM3q6rQBAC8M9/mpHt/OkDUkto3q3MorGtek9Vpau3uS2T4e3XpYubzeUNzoOSVQNgOiYGKlVv43lM5wypLMxoqHv6I/koy9+ctvH7AB7+kJtHvBErcry0ej3ZNGKdUbRQl9FAHU+f/+xM2X2V7+4XVPnvQ/t8bb8vnStMdIi/qYd/+9nDpUrV65J9RdbeX03tQZCYtvfqcUr0q7PePnwsx88dtA9zfM3XUZM+dSyg69LIw7q2kJ6Dp/m9j7pO/LrJ6OMQo9sCCCAAAIIIJA0AgQASePIWRBAAIG7RsBbAGAWzfM0J1s7dNNHdpcB42ZaBgBaxK9d8/rS6MXHjXnqn81fKI3aDnCz0a/Yn04IE/0632/MTOk35iO3fbRzqF+Hm3celqgAYP/h45b3oCsP6D1ohXntaFuNaPAnAPhkQphkypDO43B2bc+YPm1EK9t7K26oxRab1K8j23cflJffCZPN2/e62ehz0s1OAJDY9us8fE+FGH299GbBQw1ErEYQaNihJhoCxS/0WLF0MdERAIXz5/J1GX6OAAIIIIAAAjYFCABsQrEbAgggcK8I2AkAPvnmN8tOs68AIP6QeW/n8dVh1s7huH7tpFXP0TclANC26D3ocoV3UgBgZ3UD7Rjnzp4lUQGA3fYnJgAwr7F87WbLlQB0CsHALm9K18Hvu9UIYAWAe+VvHNqBAAIIIHAnCRAA3ElPg3tBAAEEboGAnQAgoSMAkjIA0PnjfTo0lTe7DLcMAMwv5b7a4+kLuDkKISRNqrsuAFg8b4IEJE+eqADAbvsTEwDolBGdVrJ7/2HLlQB0hEC/Ts2kz6gZbstSsgLALfjLgEsggAACCDhOgADAcY+cBiOAgNMFfHWYtWq+fhH/4NPv3aj8HQHgaX33IgVyy9zJ/aRQ/pzSpvc40cAh/qZD5vu0f0Pe6jbcsh5B05eelN7tXxddZlBXGti177DbOXSo/OHjJy3XmNe59N9OHyylixe8JQFAw+cflaE9WorObY+JiTGWvbOqs6ArJwzq+pb88dc6qd+yt1yMuGzZLv1DO1MAEtt+bwGATvUoVayAx1+pvLmySb2nasmx8NOWKwGoxWt1H5Mps+e7nYMVAJz+NxXtRwABBBC4GQIEADdDlXMigAACd7CAtwCgWKG8xpD49Vt2WbZAO+XaMdMigd7mzJsH/715h8c14PPlzi7pQlJbznHX4/U67d98ydaSg564NQDQ5fIef62TZUdaaxYUyJND9D6tNnNEw7bdByT85BmPT1XXqS9fqqgEpwjyWAPAPNhXYTzdT+e/7zt0TM6cu+B2TXNufGi6ENmyw70+gOsBpYoVNL6+J6b9nVs28PgMNNR445WnJCgwIPayUdejZcv2vXItKkr0+jqUX5c8fLPLMMuVADyhJtUKANE3omXn+b2y+ex2uR4TLcEBQVImY0nJGBwqmYIz3MG/qdwaAggggAACSS9AAJD0ppwRAQQQuKMFErMs3Oiw1vJ24+d9fjE3Ac6ev2gU8ftmwRK/TPTL8M+zRki1+0vLkIlzjMAhIZsGALlzZPG4Dr2vc/qzDKB5LjsrBmjtgcUrN0i9Fr183YLbz12LCdo5+MDh44luv6dlAH1d3/TTMKD7kKmWKwFYnSOpVgD49sACGbJxoly67j6KIlVgShlXpb88mK2Sr2bwcwuBr/b/KH3WjXL7Ca68LggggMCdLUAAcGc/H+4OAQQQSHKBhAYAJYrkky+n9JeCeXPaDgD05j//bqG06DbC8gu8p8a5dnKXr9ksTzbp4tfx5nk1ANBl5HSVAe2Y+7slJADwVPjQvLZZGE+nAbTsPtKvcESnLeiX8ZpVytpuSnR0TKLbn9B3pkfrRjKg85vGKAx/QoSkWAFAv/o3X9ZZzl49Z2lFR9X2K2S5IwFA4vw4GgEEELhdAgQAt0ue6yKAAAK3SSChnTmdv96pRQOJun7drwDg+vVoGTXtc+MLsJ1Nh4xPGthBdIqAbpFXrhpz/CfO/NrO4XH2MZc11CH8b3QcIqvW/+PXORISAJhFBzW4sNrMAECXDPTnvvSruC6Z93r9OhLoMuTeToP8uY7r+cz237hxQ7SeQ6ueYyynJdgJcr77bbnlSgBWxybFCgAzd30hIzdP8chDAGBNs+vCXpm6fY5cjb7mtkOjwvWkSpbyxp8TANj5zWMfBBBA4M4TIAC4854Jd4QAAgjcVAF/AwAtkvdem8ZS/6mHjI6ndsh9LZsXvwH6tXvxyo0y+oO58sPvf1m2T6/zTpMXpEm9OpImdco4++hc+OHvfyaTZ30TZyTA/WWLy7OPVZPZX/3isQigTiPQbcPWXdJ75HS36zepX0e0g6vniL8lJADQc6xct1Xaho2TNRu3u51TRyTMGd9LCuX7d337k6fPGQUXp336vehw/fibdvzr1qkpHd96WcqUKCTJkiVL0PuR2ParkdaGGDh+ls9RCxrelC1RSF58spY0fKG2pAgKMuosPNu0uxw7cdrn/SfFCgCdVvWTX44sJgDwqR13h7/C10q7VWESef2K25H9KnSSevmfNv6cAMBPWHZHAAEE7hABAoA75EFwGwgggMCtEvAWAPwxd5xohX4tQJc8WTIpWjCP6Jfq5MmTJ9ntaYBw/OSZ2M6uFrMrkDenURDQV+c24lKkUdTu3IUIo3hfnpxZ/bo3DSJOn70gO/ceMtpTvHA+yRia1ud1E9J412vpqIlsWTJKzmyZPbZT9z97PkL2Hjwqly5HSkBAgNHGrJlDjQ50UmxJ1f74z1DvTduXNVMGo4hkqpTBSXG7iTpHy+XdZHn4Grdz6HudPiidFAstJN3KvCtF0hVM1HXutYPtBgD7Iw6L7ht/C0weIA/leFCypsx0r9HQHgQQQOCeECAAuCceI41AAAEE7Av4WgbQ/GJu/4zsicCdJaDF/8ZtnS4nr7iPNkgXlFbKZiwhaYJSS8vijWIDgBtyQ1aE/y2f750v689slfPXzkvMjRtGw1IHppJ8Ibnl6Ty15aUCz0iawNSxDV51cr3M2f2VG0BwQAppUayRrD65Xmbu+lJ6lm0ra05tkEOXjrrtWyK0iORIlVU+3v2laMf6esx10ftsXLieNCvaQJafWCPTd3wm28/vjh2anz5FWrk/czlpd19zKZA2b+w5L1+PlL9Pb5bfjyyVf87tlOOXT8j5qAuxbdEdQ4LSSJ40Od3ao22Z9M9M2XjmH9HVE+JvJUOLSpOVFroAACAASURBVLZUmaVUhuJSLtN9Htvt6qrn0DoMX+z7QX48tFCOXD4W2wYNYzIHZ5QKmUtLk8IvSZmMJeK0Y+I/H3n0ypwyo2FyLDLcaJt61Mz+gHQt/Y5kCA69s15I7gYBBBC4gwQIAO6gh8GtIIAAArdCgADgVihzjdspMHTTJMvOqes9udYAOHP1nHRZPcDooJudfk/3r1+2+1fsItWzVTZ28TQUPkXyIMkTklP2XTwowQHBMrhid5myfbbsOL/HNo12kFMkTyFXoq96PCYkKLWMqBwmNf5/P55GPng6gS6HOKJyb2Nuv6e2xD+2Wrb75fFcNW2tAuBtJQbX82pbn8pdW3qXb28ELOevXZRmSzv65aXny5Yqi0ypNlSKpCtg25kdEUAAAScJEAA46WnTVgQQQEBECAB4De51AX8CgIqZy8jbf3WXNSc32GbRr/OTHhwk5TOVstVp1rAhIQGA3Rsqm7GkTKs+3Og4+xsA6DWKpS8kM2qMlt+PLrHs1Cc0APj96FLptmawXPUSYMQ/d53cD8uIyr3kwrWIBAUAer7HctWU0VX6SDJJWL0Mu+7shwACCNyNAgQAd+NT454RQACBRAgQACQCj0PvCgF/AoBTV89I779HWA5599bYB7JWkMkPDpHvD/7qs9N8swMA19EMCQkAzON1OH2fdaN8PmM7IwDKZiopzZd2ki1nd/g8n+sOOlpidJUwKZexVIIDAJ0eMLPmWMkfktuva7MzAggg4AQBAgAnPGXaiAACCLgIaAG+z+cvlKvX3Jf50qrtWgSQDYG7WcBuADC2Sj9jqsDS8NV+N1fnmU+vPlI2n93ms9N8swMAvfnOpd+WpkVeTtAIAD1eK/zrllQBgJ7L02oCvrDr539aOpRqkeAAIGVAsIx9oF/sNA1f1+PnCCCAgJMECACc9LRpKwIIIIAAAg4QsFsE8JWCz0q/dWOMwnvxN53rH1a+o/xw6DdZcHiR288DkgXI4Erd5Ur0FZ+dZl8BQGiKdFI8tLBRfM9q+T2dH186Qwm5GHVJ9l48YPkEGxWuJ93LtJIlx1cZq1ro1+/kyZJL9lRZRO/19NWz8uuRxTJy81TLIfkaAOROk9N2EcDMKTN4rQGw88JeGbl5itu9aluez1dHamarYhx/Ieqi2z5aDHB05T7SakVPyxoA2sHXfQ5GHJXjkScsPVyXLHTAK08TEUAAAdsCBAC2qdgRAQQQQAABBO4WAU9D4c357lo1XivyN1rUxugcx98aFnxBepZrK8vCV0v7lX0sC/H5+mqeKTiDaMe8Xv6njE64p6J2OqR+arVh0uvv4aLhRfxNA4LpNf4dmq/D6s9du+C2T63sVY26BLqawdLjq+XjXV/I1nM7JSLqkq1HZnaY7S4D6KlgoDmdYEn4KstCjDpyYnbNcZIvbW5psayrrDjxt9v96TMa+0B/ab8yzDIAML0WHl1mFG+8FhPldo5e5dpJg4LP22o7OyGAAAJOEiAAcNLTpq0IIIAAAgg4RCCxAYD5Rd1bh1iH3BdIm8dWNXxvVe3NDq0uQThwwzi3J2R2qktmKCpvLOkguy7sc9tHz6HV74dvmiyf7Pna52oG8U9wqwIADUXmPDTBWIbQ0zPS0ReTHxwsPf8e7jUA0BETby/vLhejItw8zOfnkNedZiKAAAK2BQgAbFOxIwIIIIAAAgjcLQK3IgDQr8xByQOTLADw9VX9vgzFvI4ieLfE6x47xL6e250UAOgSfuOqDpAOK/t4DQC8jeAgAPD1xPk5Agg4VYAAwKlPnnYjgAACCCBwDwvYCQCOXDomjRe3lRNXTrtJVMhUWj6oPkI+3fONjNk6zfKLurcpAK6V+fXkdkYAJDYAeDxXTcswQufdV89WWfKG5JYv9n5nOWTeTgDwdvHG8ny+J0SXQfS0ZKDZ7r9OrJWZu75wc02RPEgGV+ohFTKVkmbLOsn+i4fc9rE7BYAA4B7+BaZpCCBw0wQIAG4aLSdGAAEEELiVAjoceMbOzyXmRozkTpND8qTJJcEBQVImY0nJlTq7pA5MdStvh2vdZgE7AcDl65Hy5rLOsunMNsu7TROYWiKjIy07//qzCVUHyqFLR+6YEQCeAgAtmtevQmc5d+28jNo81TIA0NEDLYs3klUn1vus3q9f14uky++13WevnZf31g61XF4xMHmgBCYLsKyroA9C6xlogUVfNRMIAG7zLxmXRwCBu1KAAOCufGzcNAII2BVYvmazVH+xldvuZUsWlrmT+0qxQnntnuqm7Tdg3McSNnK62/lbNnpOxvRpI6lSBvt97R17Dsor7/aVjf/sdjt22deTpNr9pf0+p+sBvs5foXRR6dBvgkyd853bdfp3bi69272eqOtbHezr6+mD2Sol+TX9OaF2SFedXC9pg0IkmYjkC8ktWtxN50K3LvkGAYU/mDb2tRMA6GnGbZ0uH+z4xMYZ4+5iFhP09SXcfO9uxQiAJ3M/LGHrRvg9/19bZs7NPxRxNEkCgHwhuaTp0g5y7LJ1lX5P4DpaQVdfeCxnTQIAv99KDkAAAQR8CxAA+DZiDwQQuIsFCAAIAMwvtZWzlLttb7JWZvdU8VyXM/uw+kgCgCR+OnYDAB2C/tbyLn51VLWif4+yrY0q83aDp1sRACSmBoAZAETfiJGmS9rLqStnPD4ROyMANPjQZQBn7f7Sr0DCDFb04owASOJfCk6HAAIIiAgBAK8BAgjc0wIEAM4IALqvGSy/H11qOaQ4JCi1DKrYXYqmL2h85bSaChB9I1qOR540hiVnTZVZkhnf6JNus9P5S6qrmdfaH3FINPzQNuVPm8f436UyFDeGeTthsxsAqMXS8NXSZXV/iYi67JNGv1C/mO8p6VG2jQQHpLijAgCdkqDL4unyeP5uZgCg02e6rB4oCw7/megA4Gr0Nem8ur/8eewvW7ej1f/HPNBPymYsaatmAlMAbLGyEwIIIBBHgACAFwIBBO5pAQIAZwQAnjp78V9us9CZ/vml65flwx2fyrz9P8nZq+fi7BoSlEbuCy0qrxV+UWplf8BYwz0xm67b7mn5NnP99sSc3/VYb9d6IlctGVWlT1Jd6o4+jz8BgDZk38WDMmLzFNHidddjrru1TTv+WkSvXcnm8miuGrEh0Z00AmBqtWFyIeqi9Fs3Wn47usTty7u2oVzGUpIsmcj601vi/Nx1eb4zV88ZQcKaUxssv94/kqOa1MrxgK3aBxqu6fKG03d8ZllsUaG1RsFjuWpK19LvSIbgUMPeTmhGAHBH/wpycwggcIcKEADcoQ+G20IAgaQRuBsCgG27D0j4SffhtqHpQqR08UISEJDcb4yLEZdl47bdcv16tNuxpYoVlMwZ0/t9TtcD7qQaAL4KuZn3rZ2MsQ/0M6qh67Dv1it6yv6Iwz4dCqXLJ+Oq9De+ortuGhp8se8HWXVynXG+6zeiJVuqLJI3TU7R4c96Hf3/ut3KjsqtvJZPvLtwB+2wHr0cLhtPb5ULUZckMHmAEQYVSJv3rpqmob8X28/vlu3n9ri1QaekHIw4ImtPbTSekBbKzJoys6RPkTbOE9NO+Kaz20TrAiRFQU09356L+4170i1TygxSTq99E0bd3IWvHreMAAII3BIBAoBbwsxFEEDgdgn4EwBcunxFFq1YL/N+XCQr1m0V7eTqljE0nTxYqZTUrlZRXnyypuTNlc2tOTExMbJq/Tb5/vflsmz1Jtnwz27RTrhuWmgwn8Ux+rPB3VvI8RNnZMuOvW7n1OvUe6qWpAgKMn6m96fnn//LMlm/dVfs/aUNSS3lShY2woJHa1Q07vXGDZHP5y+Uq9euuZ33xSdrSZECuWP/3DzvNwuWGG04cPi48bN8ubNL2RKF5OnaVeWFJ2pI1swZYo9JygDAtPv8u4WydPVGWb9ll3Eds121HignrzxXW0oWySfJk7uHId6+FLo23lyerGymksZ8fF01wO6mqwjMqDnaWE1AN/2iOWLz+6JDnL1t+jWzTck3pGrWitJoURs5ffWs2+4NC74gTYrUjw0jiqYrkKgOkYYRjZe0cxvVoBduWuRl6Vz6bbvNvm37aedVN1ZuuG2PgAsjgAACCNyjAgQA9+iDpVkIIPCvgN0AYOW6rdI2bJys2bjdK52GAVrF/s2Gz0hwin875mfOXZDeI6bL5Fnf+M2uFfn/+Gudz1UA1m3eKW37jDPa42ubM763VCpTzNYqAHbPq+0eHdZaXqv7mAQGBhjhg7dVBuyuAuCP3btN6sqALs2NQMZ1Ox55Qposbmd8tfXVGZ9dc5zxRbP33yMslyfzdrwWPuteppWsPLFO2q8KszVfXM/Xq1w7yZsml8/K6q7X1tEKLxd4VlqVbGrM3fdn+yt8rcdruU6B8Oect3pf12H1umScuXJC3pBc0qd8BymSruCtviWuhwACCCCAwD0hQABwTzxGGoEAAp4E7AQAm7btkQat+sq2XQdsQ47t21baNqtn7D9+xlfSvu9428e67mgnANCRBG91HS7f/bbc1jX0nDrE39cygLv2HZbG7QbKqvX2voTrF/kpQzpLw+dry869hxIdAEReuSpdB70vE2d+batdupOGAMN7viNpUqeMPUa/wv90aKFM2vaxaBjgadM5zrMfGi9DNkwwir7F33Kmzib18j8t8w/+YgyPjr+VCC0iM2qMkq6rB1oeb3VdrR2g65lnSJHerwDAPFftnNVlROXekiL5v2GTnc1TAKDzv/tX6CIv5Ktj5zS3dR8dYTFwwzi3e9AgYEq1oUaRODYEEEAAAQQQ8F+AAMB/M45AAIG7SMBXAJA/Tw6jEzp+xjy/WlWiSD75ckp/yZ0jq7zZZZgxbSAhm50A4Oc/V0m9Fr1sn95OAPBAhfuk35iPZMC4j22fV3d8tEYlmTW2p1y4eCnRAcDCZX9L3bd6xk6VsHMjGkJ888EgqV29Ypzdj1w6Jo0Xt7UsMmZ+udcDvI0WeK3Qi9KxVAv55sDPlp1PDRCG3d9Tuq8d7HWJNNcbM6cdHIsMtyyY5qvNwQHBMrpKmGihQLub3aJ0ej4tGPf9wd9l5Ym/ZfeF/RIVc1205kHBtHmNGgaVMpc1Kt3f6m3opkkyZ/dXbpd1LVR3q++J6yGAAAIIIHAvCBAA3AtPkTYggIBHAV8BgB7o6Uu5L9YPR3QTnZ/e4N2+8vfmHXF2r1K+pEwb1kVSpQyWDv0myI8LV8T5ecXSxeTzyX2lcP5cRic8bOR0t8u1bPScjOzVSgZPnC1DJs7xdTuxP7cTAOTOkUVebdNf/lq7Jc55tYPd7JWnjD+bMfcny8754nkTJFvmDIkKALq9+6p0HzJVxnzwhVu7tN5A+VJF5Oufl8jGf9xXMejT4Q3p06GpJNNS5v/f7Ba+03n/by/vLhejImx7mjtq51PXWR+2aZJci4mydbzZYV19cn2CAgC9iF5T/2N3sxMAaBG4b/b/LMM2TTZWQ/C0WU1F0GNPRJ6SnRf2GcXhDl06IocvHTNOkeb/qydowcQyGUq4FZWz24ZBG8bLZ3u/ddtdl4mbXWu85EqTw+6p2A8BBBBAAAEEXAQIAHgdEEDgnhbwFQAcPHpCHn+1o5uBdoRH9W4llcuVkDa9x8rS1Zvc9unw1stGZ7lR24FuHdW6dWrK9JHdjDoB7fqMlw8/+yHO8Xr+Xz8ZJfol3lsAoPUGOg+YLLO/+sXyHp+p/aCULVlILkZEyoZ/dklU1HWjsGBI6lReO+jRMTFSq34bt3Nqwb/Z43oZxfY8jWywU2PAVw2Atxs9bwQQvy9d69FFw4GO/Se63aMGI2P6tDHCFXPz1rHXOfgNCj5v7OptfryvXwSdIqDnGb1lmtuuOry+Tcnm8maxhhJzI0aOR56UvRcPytFLx6VO7oflgx2fyMxd7mGHr2vqz/1dus/O13PtXGvn32q5O6t70pEAo6v0kYzBobYNzWXzmhdpIM/le9xyKUXXavRXo6MkT0hO0SKIvdeNMK4TfyuWvpDMqDE6wcGCHW/2QQABBBBA4F4WIAC4l58ubUMAAZ9FANdu2iGN2g5wk9Kh7p9OCDPm0vcbM9MYLh9/045o13deleadhxmrB8TftHOvmxYYjL+VLVlY5k7ua6wQ4C0A6N3udeP8vyx2n7M+oMub0rNN4zhfws3r+CrSt//wcct223llNJR4+ZmHEzUCwNvxvu7hiVqV5ZMJYZIpw3/FAL117JMqACiTsYSUDC1qrAAQf/M1N91Tp1xXCRhVOUxOXjktfdePksjrV9zOXS3b/TKkUg9ps6KXJE+WXEJTpIv90q41BoqHFpIsKTMZFfN1xIGvAEDP0WxJRzly+d/VHuxs2plvWbyxtCrR1HYAYJ5Xj304RzUZfn+vONMJloWvln7rR8uxy57rNsS/N63D8FGN0RISlMbttnU1CJ3SoAasHmDnqbIPAggggIATBQgAnPjUaTMCDhLwNQLAUwDg2sn01EHXr+U6DUCH5/tbQ8AcIZAhfdoEBwD6JV6r8lttNzMASIoRAIkJAKxGAGhnsv3KPnIl+qobh1lFvkHB56R8xlKWxfi0yN7LBZ+T7KmyyOYz24wh/voVPzzypNy4cUPOR12Q5/I+YXQ8EzI3vdVfPWXx8bjTQPRGi6QrIB/VHGN8iW+6pH3sUoCujdAAQEMMT8sImvvqflOrDRNP1zK/nmuRw5Gb35cYXSvSZdOOekhgiFyOjrQcGZA/JLfMrDlW1Dps3Qi34739tRK/loEWYeyyur/tlRTit9H8/xtOb5XhmyfLP+d2xblnfebZUmWRx3LWkCaF6xvLKrIhgAACCCCAgAgBAG8BAgjc0wI3MwDQpQDH9WsrB46Eyxsdh/hVTV/rAzR4rrZhn9ARAFqRXzvDtzoAmD9jiBQrmOe2jQDQqRdDe7SUFEH/Vca3M7RfiwE2KPCcNF7STs5ePefGlit1dnkga0XRjrJugckD5L7QopIuRVrj/+uX5fH/zLAMAPRLvBYQbFKkviST/2oTmBdpubybLA9f43ZNs1MeFRPlMQDQqv2NC9eT5ks7yblrFzz+vup+Ayt2FW/Xml5jlPRYM9hyFYNKmcvItOojZMHhPy2XSTRHOey+sC9B9QzMYoxnrp6Tpks6yN6L9lfdiB8A6NSB8VtnyEe75vqcxqBFDJsWeVlal3zDeDZq2HZFb9kfcUhCU6SXfCG5jJEVOrpDR3lUzVpRdGWJU1fPSObgjLelCOI9/ZcyjUMAAQQQuK0CBAC3lZ+LI4DAzRbwFQBs+Ge3UcQv/lakQG6ZO7mfFMqfU9r0Hiez5i1w28f1S/S23Qfk9faDZM3G7V6bVLp4QXmvTWOp/9RDEhgY4DMA6NP+DXmr23C3IoJ6oBYa1GJ6OorA3KKuR0vRArnlytVrXjvonqYA6OoGLz/ziKRK6bny+4tP1pKYmJibFgC0bvqiaJFCT1upYgVFR1+4bnaK+/Wr0EmezP2IvLmss2w6s82vV0+L4Y19oJ9x3ORtvldOML+mV89+v/Qt38njNc1Ot4408PSFXzvONbNV8bmMoO7XukRTeWNpR9l2bpdb+7RjO7xyL2P4/64L+9x+rsPmNZDQTrJ6Rt+IjrOPuaJBzjTZLefn6/6rTq6TZeFrLDvlZgDw3cFfLQMGOw/EPMcPh36XXn8P99n5N8/pOoXBTsHI+IGShghpAlMbp+tWppU8neff8E6DgrWnNsqvR5bImatnjT/LGJzBcNSpGYXS5qdegZ0Hyz4IIIAAArdMgADgllFzIQQQuB0CvgKAiMuR8mzT7nLsxGm328uXO7ukC0ktm7fvtbz1wd1aSI/WjeTS5SvSc/g0GTf9v6UEtYp9l7cbSo6smYxj06ROZVT8D00X4jZn39sIgCHdW0qv4R/K5Fnf2OazswqAnqz6i60s29yjVSMpVihPnJ8dDT8th46GS3CKFNLg+dpy/kJEogKAd5vUldfa9LesbaBf+J9+pKoEBCSPvQc11pAlOjraWHnBrK9g7qCV7Fss62p0XD1tGgDUy/+0+Nt51POZnd/I6CvSZfUA26sA6LB8nfvebGlH2XF+j9utmcP291885HFkgq4AoF+mPU1xME+q++lSht6uZWcqgSc/06Bqtoqy9exO+fHQ70ahwz0X/v2Sr8sHagHEdae3yFWLqRhm573Tqn7yy5HFtt9n1x31HG1KvmGMhthyNu7KG75OqNMAPqw+QoKSB3kNW7qXaSV2VlLQkRL914816g5429KnSCtVs1YyRiDoNArXTQOEY5EnZMuZbXI15pqUyVhSsqbMTGjg62HycwQQQACBBAsQACSYjgMRQOBuEPAVAGTNnMEosvfNgiV+NUer+P88a4RUu7+0fPfbcnm+WQ9bx2vHVVcW0OH/VcqXMKrtewsAtNr9lNnzLavhe7qgnQDA0zKAvhphFi/U/Twtn6jX97UKgLdlAH3dg6faB7oUXafV/WXbuZ2W89v7V+giOkzen+Hj5r2Ynd/C6fJLkyXtYpe983Wver3WJZtKk8Xt5OjlcLfdzWH73qYwaHBRMXNZ+f7gr7Lz/F6JvhEj+y4eNJbv01oFEVGXjPPqfhooeLpWw4IvGFMUfNUS8NQmnQIx+6Hx8tmeb+WTPV/7VQNAz6kBhc7H9zRCIXuqrDK9xkg5cum4x9EO2sYcqbJZ/lynYTyZ+2EJSB4gPx5a6DY6QEcB6DugHex2q8IsCy6aIZGvAEDfB6214Kvzb1pqjYkRlXtL7ZzVjT/SKSgDN4yThceWW45iCAlKLbWyVzVCgzxpcvp6zfg5AggggAACtgUIAGxTsSMCCNyNAr4CAK3C//l3C6VFtxGWa957arPr8P/flq61XErQm5cGCDqHv+HztWXg+FkSNnK62+7mNfYePCovvR0m23bZmzNtp0ifBhHD3/9U3hvmvqSdt/vWqRHzpg4wljdMTACgqxssWbXRmH5hNfrC2z14q32gxx25dExWnlwnuy/sl8vXrxjDsVMFBEvtXNUlXdB/0yW0M63D+Vee/NtnMTozAHgwWyVjfXq7S+jpF+vXCtX1+cXZUxFDs9OqQYG3TUMN/fquIYO3qQTe7kULHOrX8YtREZadUq3A3/6+N6XT6n4+vazu1VdAYY6G8BWGhEeespyGkTVlJpn44GDR5RrfWNLBcpqDr+kUZgAwcvMUy2UbNQSZ89AEmb7jM5m3/0fbfyXq9IEJVQdK5SzljPtq/VdPW6sw6NSDjqVayquFXrCsLWH7BtgRAQQQQACB/wsQAPAqIIDAPS1gJwC4fj1aRk37XLoPmWrLQuefTxrYQXSKgG46PL3roPf9Gqavx9V5qIrMHtdL3p/9rdcAQIvdjf5grnENO5udAEBHLoSfOmPUN/jyhz/tnDZ2HzsjDHyNANAAQN3HfPiFMQLiYsRl2/egyxDq8Um5Xb4eKaf/P4c7/nnN5fVc//zXI4tlxOb3fS5hpx3OuvnqeCzg17n020aBOl9fnDV4sLN5q4Wg16qT+yGPIwSez/eE8ZVeO9BaB8A0iY6Jli1nt0u6FOmM//ZUAyEoeaDougK6okH8zQwyKmYu4zMM+fbAAstVBsw6DN/s/zlRUwiKpy9keX7XkMfbUoof1BghfdeN8quOhBkc6OiDt//qLmtObrDzOI19dAWFYfe/J4/mrGH7GHZEAAEEEEDAkwABAO8GAgjc0wJ2AgAF0KJ2i1duNDraP/z+l6WJFvB7p8kL0qReHUmTOmXsPrrkXvMuw0Sv5c+m5/vi/f7y5Y9/eg0AUqUMNu7vj+XrpP/YmbJ09SbLy+iogmqVShtFBrNmCvX6hV4DAN00vJj2yXcybsY8OXDY+7rwOmqgQqmi0v7NlxJdBNDswNtpl9lYHa1R/r4i0vCFR+W5x6r5Q33T9jVHG2w6sz22CJxeTAvBlclYXGpkqyIHLx01qs5bDRc3vzh/vne+MSQ8/ub65dhOI3x9PX827+PSYlkXWXvK+h2Kfw0dFaDD13VrXrShMV/dahnEDMGhMrvmOPn79CbLFQLMznWekJweAwCdotCzXFufYcjHu7+0XFHBjo8GHNlSZfZ6jxq2eFu2cVzVAdJhZR/Lmg5ZUmaSF/I9YawqoDUK9Gu/rnpQKG0+mVFjtGw4s0U6rupvWSPB2/1XyFRaplQbKhpGsSGAAAIIIJAYAQKAxOhxLAII3JMCkVeuyvGTZ2I7xFq4r0DenEZBwGTJ4i7xdvb8RWnZfaTfX9FNOP2abnbG7WJGXIqUk2fOxd6fFhgskCeHUWDQXFnA7rnM/bQjfvZ8hOh0g0uXI40/DgoMlMIFchnL7aVPm8aoV3AzN23XoWMnJPzkmdjL/FuIMY2kDUkVZ9m/m3kfN/PcxvJyV05LjNww1q7X6QlaGE6/ei88ukwORByRc9fOy/WYaIm4HiEZUoQaQ87tzgPXc1gVKXSdg65hw5CNE92q/Ptqt4YVuy7stwwA9At/8fSF5fCl45ZBh369H1k5zCgU6GmKgrZxQMWu8sfRZTJr938FNc37MkOGIZsmJigA0BoBgyt1N1ZImLnrC7fmmufPnzaP16UUxz7QX9qvDLMMAMyT6tD9vGlyGTUPnsv3uFFvIE1QamP1A33W8Tdte78KnWX+wV9k/oFfvN6br+fEzxFAAAEEEPAmQADA+4EAAggkQmDTtj1Sv2Vv2bXvcOxZalQuI1OHdZE8ObJKihSBcu58hAyZNEfGfvhlnCuZ8+nLlPh33Xk2BBIr8MPB36TXuhFuw/Bdh7drCNF5dX/585j1SBdP96ABwMWoS6Lz4xOy6TKEo6v0kWZLO1kuU+jrnOYweh0psTx8jdvuRdIVlJcKPCOHLh0xijRqgURdoeBazDW5En3VGMkwvcYo+ebAAssQwzx/hhTpvS6lOLX6MGm1/D1ZGr7a1y0bPy+VoZhMfnCIcX1PBRBLZyguXcq8YxRA7Ld+tHG/rpvr87N1UXZCAAEEEEDAAAAklAAAIABJREFUgwABAK8GAgggkAgBT1MM7Jzy0RqVZNbYnrFLBdo5hn0QsCvgOod/+/k9UiFzadFCebppCDBl+2z5dM83xmoCdjZjNYJMZeSt5V181j6wOp9WtZ/04CBJ6DKAOlJiZs2xMnX7HKMQY/xNv7qXz1RK7s9cTtIGhRg/zpQyg5QMLWL8b+2A61KAWsDRahqDVt7XjnqhtPl9Ltuonf8uq/vbLoaotSAaF3pRGi9uKyeuuC856sufAMCXED9HAAEEELArQABgV4r9EEAAAQsBnf/vqRq+L7Bpw7rImw2fcZtW4Os4fo5AUglE39ACfztk5Yl18o+xfGKM26nTBKWR+0KLSo3sVYzpCqtOrpceawb73ZHVTnD3Mq3EW50Cb+3S6RI6j15XTHhv7VC/pzDoCIRp1Yd7DADsmJrLNuq+6jZww9j/u2n5Q89bmYwlpG/5TvLWsi4ei016Oz40RTpj9IIasCGAAAIIIJAYAQKAxOhxLAIIOF7A3xUETDAt1Pde68Zxigk6HhOAu0ZAg4NVJ9Yb1fjP/H/1BA0KamSrLOUylpS+60fLqpPrJObGfx1jLcCn/9ElC8dvnSEf7ZpruWKAJ4RKmcvItOojJComSlos6yq64oE/m7nMoKdVBuycy1zWsevqgaIFDR/MWkmKpi8kxy6Hy+9Hl8ofR5dbjqjQjrvWN3hnefcEBQDm6IfMKTPauU1H7LNt94E49UI8NTpblozGdKyQNJ4LKOrf4xu37ba1GkmpYgUlc8b0Ho21Lsxfa7fIui07Zd3mnXI58oqxb1BQoJQrWURKFs0vJYvkk8L5c8uNGzeM6+r1/d183Ye/52N/BBBwjgABgHOeNS1FAIGbJHD1WpSxcoAu57dw2d9er/LMow9Kx7dekVoPlL3pRfVuUnM5LQK2BFyXVjSH3+vygua29+IB+WjnXFlxYp0xT19XPHgyzyOy6sQ6OXTpqNGR1qkK5mZ24PX/7794SFqv6Cn7I/6rveHrpszjd57fK82XdZazV8/5OsTt57qUYtF0BaXdqjCjsJ/drURoERlYoYu0WN7NMgBoU7KZPJGrlrHM4oWoS3L66hnR+4y+ESP7Lh6U+zIUlRGVexvLM7L9K6DLh4aNnG6bo0r5kvL6S3XcVnHRExwNPyWvtRkgi1as93m+KUM6S8tGz7ntp0uZjpjymUz6+Bs5c+6Cz/M8Uauy9OvUzCgiu/Gf3T73j79DQgrI+n0RDkAAgXtSgADgnnysNAoBBG6XwLWoKLkYESknTp+N/ToVEBBgVOnPlCGd6JJ+bAggYF/AXDkhZWBK0UJ95qZ//tX+n+TTPV/LwUtH4ow2sDq7GQDoCIQuqwfKgsN/2r+J/++pdRB0NYGwdSN8Xs/15Nq51yr/nooABiYPlGypshjLBQYk+3e1jaLpC0qm4H+/+GsAUDZjSb/v914+wN8AwLR4vOb9MnFgB9EirOb29+Yd8mzT7nLshO/6DB3eelmG9mgZZ1USXU6166D3ZfKsb2yTEwDYpmJHBBBIYgECgCQG5XQIIIAAAgggcGsFtFN/IvKUUfk//pZckknmlJlEiwSam44uGLB+rPx0eKFbR14LCOroBZ3m4LqZywhejIoQXYnA7hYcECyjq4SJFkHsu26UzNv/o91DY/fT4KFe/qf9Pu5ePiChAYCa6Bf8MX3axAays+YtkNc7DLbF9XTtqjJ7XC/JkD5t7P7zf10mjdsNtDWFwDyIAMAWNzshgMBNECAAuAmonBIBBBBAAAEE7nyB89cuysqT6+T0lbMSmDxAyme6T9IFpZXFx1dKeOTJOMPwY+SGDKrYTU5dOS0jN0+VE1dO+hwFkDxZMmlS+CXpVLqlMXxfpy4kZBUFAgD3dykxAUCOrJnk2+mDpXK5EhIdHSO9R34oQybOsfXCxl++VaeA6df/8TPm2TqeAMAvJnZGAIGbIEAAcBNQOSUCCCCAAAL+Cpw6c1627Njrdtjpsxek2v2lJXsWCsD5a3oz99dRAtvP75Y1JzcaKwEcvRxuhAa6haZIL1q0sFHhF6Vg2nxxbkOLF3Ze3d+vpRQJAOwHAGlDUku5koXlxOlzoqu0eNrMufznL16SN7sMk3k/Loqza77c2Y3fuVXr3YtNzp8xRJ57rJqxv536AXouDQ4iLkXKynVbjeN0FMI7TV6Q19sPpgbAzfxF5dwIIOAmQADAS4EAAgg4QEC/Ui1ZtVE+/eY3OXz8pOw9cFRyZc9sDIHVatJajMpblWwHEN32Jm7atkfqt+wtu/bFLWxXtmRhmTu5rxQrlPe236PdG9BaGCdOnTMqoOfJmTV2qLVWPQ8/dVa27tgn2l6t0K4do5JF8jtqRQydXrDg8CL5ev9Psu3cbom4HmE5mkBrA+iUBF0+8ek8te3yO2I/TyMAzN+XogXzGEVZm7QfZDm3v0+HN6RPh6ayc+8hy6Vc321SVxq+UFtefruP2/EDurwpPds0NpZw9VY/QKcLjO/fTgrmzen2TK5cvSbBKYLiLAPrbVnZOeN7y2t1H3PEs6WRCCBwcwUIAG6uL2dHAAEEbruAdv77jp4hQyd9YnkvD1UtL59M6C05s2W+rfdqtayXDs+9FHlF6jxUOU7Rrdt6ozfp4p7+8a9fNH/9ZJQ8UOE+r1c2C1CaO6UNSeXTTJcfO33uvOzed0QOHAmXQ0fDY6+RJ2c2Y7kyXbYsRVBQ7J8fP3lGPp+/UK5euyYHj5yQ3fv/CyzebPiM/L15p3zw6fexldAzhqYzAqaKpYvJ4ImzjRUz4m8abgzp3kJeeKJGnA7RTaLmtPeAgK8AQN8pHT3zWpv+8svi1W4tNusALFuzWR5/taPbzwd3ayEvPfOwNHi3r9HJd90a13tCJg3sIPq7uXzNZqn+YitL0Y/HvCdN6texrU0AYJuKHRFAIBECBACJwONQBBBA4G4Q8FXh+k75wjx1znfydo+RHv+hfietoJCQzra3d0WH/2snpd+Yj9xGAOhxrZu+KLlzZJFC+XJJ/acfij2VVh+f9dUCmfvdH7J45Qa3S9SuXlGavfK0PP949dgv7BoIzf1uofywcIXxhdTXkmXakdIvpS89/bAEBgbI7v1HLDtFif1d0GHSn4zvbUx3YPMt4GnKSPwjzVVIsmYO9RgIWYVvVneQJnUq42t2hvQhHpcxTcpzeVNIqgBgyuz50rH/RLdLfT65r+iKAVrc78eFK+L8/MFKpeTTCWFivLPf/CaN2g6wvFV/l+ojAPD93rMHAggkXoAAIPGGnAEBBBC4owW8/QNVb/xOCQA83adV1e2kAo+JiRGdAxwTc8M4pXZw04WklkNHT8iGf3bHGXmQkM623fv09hXR9Rz9OzeX3u1eN/5IOwvNuwwzvkD62vRL5oQB7SRb5oxev4p6Oo9+6Zw2rIs0eK52go73dX/mz9s2qy/De75jDI1m8y5g950xz6LPsG6dmvJ2o+elSvkScTrw/hbU045v8wZPy+v160jeXNni3GhSnsubgJ0AYOvOffLS22GybdcBt1Ppcn59O74hPYZMc1u+zxx1o383dug3QTScdN305z/PGmGEVQQA/KYigMDdJkAAcLc9Me4XAQQ8Cnx7YIEsPLrM7ec6h1arcLuuIe4kRl//IL8ZAYDZsdbh4uEnz8Ry65zvPDmyutUb0K+G+hVbv4DH30oUyScvP/OIpAgKlLpP1pTzFyJiv3a7DkHXjoh2HnV5rrEffina7vhft81hvyOnfi5hI6e7XeutV5+VGpXLSO+R06VUsQKxy30ltLNt9z2z25kzA4DwU2ekZbeRosuP2d10FIH66GbVqfF1HnPY87Wo6x6HVfs6h6+fu35Z9bWv039u952xcnqvTWN5r3Xj2FEhvv6O8GStQcDosNZSt85/UzeS8lwJCQC0poTO79e/g2bM/UkWrVhveRod4v/6S3XktTYD3PbR6So6AqBw/lzG3yNWf1eYRQQJAJz+m0j7Ebj7BAgA7r5nxh0jgIAHgaGbJsmc3V+5/VQ7/nMemiB50rgXYnICpqd/wOrXQP0CpnP/Q9OFGF+/ze3gkXD5+uclsnD53/LX2i2xHWkdDl61wn3S8IVHjY6yOSxf/7GtRd0WrdhgDGVfvnaz1zWx9dq92jaR8qWKGHO+7XYadEitblZzbh+tUckYlpslU6jH85kBwKx5v1hON8iaOYNEXrlq3Luu0/3JhDC5Hn09wZ1tu9MWvA39dX1HzQBg+uc/GpXL/dnMpc9KFy+YoADA7BRpwOJpXrU/92O1r916B4m9zr1wfGICAG3/0B4tpVOLBsbvvd3fPys3DQF0rnutB8oZP07KcyUkALD7bH/9dLRkDE0rzzbt7lbkz/zdz5Qhnccv/DqCQA2//GERUwDsorMfAgjcEQIEAHfEY+AmEEAgKQQIANwVtfJ/rfptvPK6jgDQonAffPa99Br+oc+54To/duLADkYVd2/Ftjxd3LXjYLfT4C0AcG2Hp/OZAYCGG57m7Zr3a3YCvv1laYI727rOuJ3NbgCgnY4erRvJu++Ndlu2TDvPQ7q3lAqlikq3we/L0tWb3C6tX2tbNa0rPYd9YBQ2y5cruxQvnFd0nniJwvkkZXAK+eOvdTJ4wmy3Y03fzBlDPQYAnVs2kEeqVZBx0+dZFl574+WnZECX5kahQPXXoCX+ph2zx2pUssPm6H0SGwDo79+8qf2lUpniieq060PQKSZTh3Y2Rt/Y/V329PBcz3WzAgANC2eN7WmsjKJF/uJvWoxSl+jTUUc6Okl/3+JvZuCoU4Wsigjq/jqK4JVnH7H9nlIDwDYVOyKAQCIECAASgcehCNgRuCE3ZOnx1fLxri/clnsKDkghGVKESrlMJaVW9qryeK5aon+mm+syUVvP7ZSIqEuxlwsJSiPF0xeS5/M+Ic/le1wCkv335Xbq9jmy5ex2t1vLlSaHVMhUSt7fNlv2XNxnLDmVOjCVVM5STjqVaikF0rovMXbo0lGZtn2OLD+xVs5cPSfXY64b502eLJmkD0onhdLlk+rZqsgzeWtL9lRZY68Ze1z4Gjl19Uzs8lbatqwpM0vtnNWlSeH6kjXVf1XnV51cb/n1Xtv6SI5q8tGuufLPuV3GPVjdt7b7u4O/yoGIuEuo6U0FBwQbbU8ZECyNCteTKlnKJ+pe7Uw18PQcdBRC65JvyOzdX1k+J/3560VekhGbp4jhWG24pE+R1s6rZrmPnU6C67JZn81faHwZt+qYWV1Ai8tNHdZZ0qZJLe36jJcPP/vBr3v1p0OuJ77VAcD7QzpJ10HvJ7iz/e7rdWX9lp2iS365brq6wY69Bw1nXYZRpzl0GTjZGEFhVZSv0YuPG1MSdJpDufsKS+O2g9wqk+uX/ekjuxtF2kZM+UyGTXZf9cH8amlW9df6B7oMmo7eOHXmnBHkaHBgrlXues92AgBzqTJPBR3NUEVXELAaeq3XY7kze79Cdn63fZ1J60nocHldncFqmLuv482fa/j0zQeDRItOJjYAcD2Xt+sn9Dpm8Fj9fp3q86EMmTjHbjPj7KfB57yp/4ZYnlYB0KkW/To2izO6ytvFCAAS9Cg4CAEE/BQgAPATjN0R8EfgQtRF6bZ6kCw/scZyjWfXc7kOU99/8ZC0WxUmey64Fy6Kf33thI+s3FuKpCto/Kjl8m6yPHyNP7cpIUGpZUTlMKmRrbJxnIYWM3Z+LpO3fSxXo+N2XKxO3K9CJ6mX/2m/jtMw4N0Sr0uzog0kmSSTr/b/KH3WjUrwfdttd1Lcq52RBp7up1j6QjKjxmjpumag5XPS90DX/g6PPCnmvjc7ANCO4xfv95fg4CBp2KqfrFr/j1/P4cMR3eTVFx5N0LByc863LsXl64u83tT8GUMkU2g6y39wu44A8LWigN0RAAO7vGUEIvGXAbPb2e727qvSvPMwtyrirsDmsH5voyhcO8XaWa/fsrflagG+HpwZuGgF+T6jZsi8nxbZDnvM9yRX9szSqtcYmf3VL26XM+/T07xoMwDQAz1NIyAA8PUU//25twDANNTClT//uVI6D5wsBw4fdzuxWWBz4syvLQMA13Aw/NRZmfjR1zJowizLG9Q59To6xVdxvqIF84jdc3mTSEgAoNOW+nZsJg8/WF4uRFw2RvbM+3GRPXCLvfQLf7mSheWVd/vKxn92u+2hYUb75i8Z0yMCApLH+bmOtilfqmicgpcEAAl+FByIAAJ+CBAA+IHFrgj4K+Cpo2h1HrOzdzX6qjRb1kk0BLC75UqdXWbUHC3633Y7wvHPXSpDMZleY5SkCUwtf4WvNQKIyOtXfN5CqsCUMq5Kf3kwWyWZt/9HGbhhXOxIAV8Ha0e3W5l3pWHBFxIUAOj5C6bNJzNrjpEea4fYCj7MACAx93ozAwBXs1sVAOg19cv69j0HLYe6P1S1vFEs69sFSy2LzmlxuFG9W0nf0R8Z1bS1TkC+XNkkKChQypUsIqlTBcuKdVst1383Oxh67aGTPrH88qxz1/UaOl9X/yGtX8+tvri5BgCeOqC6hJ4GFroWvafAwayW3qTeE5I+XYi82rpfgjvb2il6b9g0tyrirs/Z3wAgMV9+9Vod33pFWvcaIzO//NnXr6jbz/U9qVC6qMewx+wEepp6QgDgN7nHA+wEAHqw/r54+tJt/s588cOfXgMA/Z3W7Wj4KY8jN3wV2IxfbNTOubzV0PAUAOjvr3bKzWO1xsn95YqL/j1WtECe2K/xSbGcpY6eaNusnjRpP8hryGf1EF3rDJg/JwBIut8PzoQAAp4FCAB4OxC4SQJHLh2Tpks7yLHLJ2xdwezszdz1hXyww33orq+T1M//tPSt0CnBAYDZka+araJ0XNVPfjuyxNcljZ+bxxUPLSxNl3SQvRd9j1pwPbHZgf/z2HK/RwDoeXT6w4CKXeTHQwttBwAP56iWqHudtuMTn8UGEzoC4HYFAH9+MU6++225jPngC7fnbn5N/G3pWsu5rvoP608m9DYKCepXLS3qp1/X9h08KucuRMjZ8xflj+XrRL8yxt9cOwWeOjTxOw76Nd6qcJedAMD8R/eCRassA4Aq5UsaBc3MDk9iO9s6J95XxX3jq2nnNw0rO1/FEzMCQAMAnbbhaQSBtjtrplBjCUSraSC+AgAzzPD1LHUqgycX9W9Sv46tv3+cvJPdAECNZs1bIK93GOzGZRZd1N9tqykA8X/3Lkde8TjVx+5oAvN3y865tKaAp83XSAPzOp6Ot1Mfxdf7pcHkxAHtZfxHX0nvER/62j3OzwkA/OJiZwQQSEIBAoAkxORUCLgK6HJ0XVYPkGsxUbZgNAAY+0B/ab8yTHac32PrGKuOtN0v4VYX6FWunTyas4Y0XdJe9lvMpbc6xgwAzl47L++tHWrULnDd9Ct/uYwl5czV85bhgM7LH/tAP2PIu79TAMzrvJCvjpy8ctp2AJAyIGWi7nVZ+Jq7JgC4FhUlH3+5QFp0G+H2+Fz/AertH+O+Xkazk5A7R1aZ9dUCeX/Wt7J5+15fhxk/T0gA4OkrmWsFeV9D0LfvPmA5isAMM/SroW6J7WzbCQDML6c3btzw2LnSufs6nSBlcLAcCz8lDVr1sxxyPHlwR6OYn2461zldSJq4v4+BAbJl+17LtptD/JMlE49DmhfPmyD3ly3usfOeFAGAeQ5bL5CDd/InAPC1VJ0WfrQTAOgKGZ6CG/PvEx0FlFTn0ir8nrbEBgAadnbsP9Ht9Pp7o/P7tdaNuR04Ei769078zVwZQ//+bNCqr2zbZT8AJwBw8C8vTUfgNgsQANzmB8Dl710B/ZI/cvMUywZqp7dMxhLGcPsDEUfk3LXzUiRdAaM4XJsVveTctQtux+kc/x5lW8vYrR/IpjPb3H6ua91PqTbUmLdvVQNAO+I6zP/CtQiPX+m1QF7dfHWk+dJOlveg/yDS+8iZOpvxcy24lyowlQyq2E1+ObxIPtv7rdt9lQgtIh/VGC17Lh6Qt5d3l4tREW776LB83awCgBTJg4w6AVowcPSWqRIR5V41XC0fzFpJfj78p60igL8fWZqoe911Yf9dEwCoq6/OsP4jOyFV/M0HqdWwZ47qIWM+/EJGTZvr9y+1flWudn9pj3Oa43+F9DZMVjuoNauU9dlmTwGAP9ey09nWKuI6BeCfnfstXQrnzy3VK5eWek/VMoZq+xotoGFBn/ZvyFvdhlsOOdY5zo/VvN+oXr5990FjyLZuZgdGR3Pkz53dY9EyLeIWcSnSYx0I7bRoocEB42ZaTmsgAPD79U/wAQQAH9sKGqyAtShnp/6TjClL8bf4hTL15zo66vlmPSyflf6do793c7//Q1r1HONz9RTzJAQACX71ORABBBIpQACQSEAOR8CTgKd54q5z5uMf623uvX6db1Dwefl873xjnn38zTzvx7u/tAwAzCkGxyNPeOzg61z8h3M86HH+vwYE3cu0smxyQmsP6Mn0vEXS5bcMAFynJrRY1lVWnPjb7fpm297fPstnx1wPTuy96jnm7P7K7T5cCzkmdAqAhizF0xeRlsUbSfVslWNXhUjMb5qnofvmMlZZMoWKVoNPaEEs/Ydsv07NpGX3kZZfpX3duxkAaIf15XfC3EYP6Jf9D4d3MyqMaz2BI8dPGUt3xS/Mp9dp+Pyj8vwT1Y05/nO+/tXt0uY/uu0GADp9oXG7gQnubL9W9zFfzY/9ubdOibnTmw2fEV3KT6v86xdQf7cpQzrLQ1XLefzC7+t86jdjZHcZNGG2ZeeJAMCXYNL9nAAg4QHAydPn5NU2/eX3pWvdHoj+jmjQ5rp5+rtJ99HfRw0NdASPjhga/cEX8s2CJV6La+oogxefrCn9OzWXkDSpYi9FDYCk+/3gTAgg4FmAAIC3A4GbJGCnUFz8S3sLAMzidZ6q5WvHsX+FLsZXcKsRAGYnOTI6UposbidHL4e7tbxatvvl9cIveQwAzHuwIktMp9rbCADXwMRXp/pWBAB6rzdzBEBSFP6L/3x8zcfWubLehvY+9cgDxld13XQN+EL5csa5hM77187rwy+3c3s1dCjtpxPDjGUCPVXKNgMAb//4NU+sX7D1fjx1yn39Opuhhy5956uQoJ5Lv8r3G/NRgjvb8TsSvu7P07Bk8zgzwDhy/KTfQ471HIktAuhrmLcWRevToakxguDx1zq5dYLMERbeagAwBcDXW/Lvz/0JADy9V/4WAfQWFPpbBNDOubwVAbSndHv20qlXGh7u3ndEoq7/u3xumtSpjNE32ibXTv/tuUOuigACThYgAHDy06ftN1XAUwAQmiKdUW1fO3pJGQCYc+l1fXlvAYBes9nSjpZ1BnwFAJ1Lvy1Ni7xs6ZbQAECL+A2u1F2uRF+540cAmPe6+ex2yxEAGYJDZXbNcZI/bR6Powx8LQN4uwIA/XrVb8xMo7Mbf9N58a1eryuZM6Y3/lGrnWfddNqALn1VqWxxqV2totRu0N7tWP16/26TunL+YoQxLN+qsNxLzzwsU4d2Ns7n6cu+eWItEPda3ccTvH632eHRZfDsBAB6Xf2q5+/8XrOzreus+7Ot3bRd6rcMs1yyTc9jdsB1RQR/hxy73pOGLc27DDM6kVabhkI6NeSvtVvi/Dh+AGCu+GDuVLlcCenZtokx9WDaJ99LhvQhcY4PDAyUl55+SHJlzyKbt+8xCh+6blpIUqdF0EHy/dbYDQCOnzxjjO75ceEKt5OagdiUOfNtDafXYp66esaxE6fdzmWGPwPHz0qyc2lBUTYEEEAAgaQVIABIWk/OhkCsgM7/1zoAVlulzGXk8VwPxfmR/jsnd+oc0nn1ALl03X2e+7N5H5OBFbtK3/Wj5Zv97st32Z0CoBf1FgA0L9rQqENgdQ9ZU2aS1wq/KKkC/huyGBUTJTWzVxENPKyCh3RBaaVsxhLG2vZWW3BACmO4u9Y1sKoBYLYrS6qM0nJZNzlxxf0fnr6mAOg9DKvcUwqG5JHMKTNJ25W9E3Wv8w/8avlsNSB4s1hD0SBlwPpxsuuCeyG8OzUA0GfjbZ6rt19tHZb+1qvPSKO2AxO0XJ7ZqQwMDPA5DcH8Orxw2d9S962ettewN+/fDACuXouyrIQfvwaAHqfhSGI62/78tajX+vaXpdJj6DTLomM6xWHSoA5iVkfXjvzUT76Tr39eYhkaPFDhPileKK+xDFqFUkWN1Q20k/3vSg2X5JdFq+WnP1bG1grQ9utSizWqlJGgwEDjS/7aTTskIHlyKVW8oBQtkFvy5MwqyZPHXdPcnzayb9IIeAsAtDOudTXWb9lpTIdZunqT5UXN+e7DJn9q2WnXETx6Lp16o2HQlz8u8hhOzZ8xRJ57rJoxWsaqCGBCzpU0UpwFAQQQQMBVgACA9wGBmyTw7YEFErZuhMTcuGHrCtoxHFrpPWm14j3L4fk6xF873jqE3+qc2jmfXWu89N8wNlEjAMLKtZfGi9tadrStGmJ20JeEr7L8Kq4/f6XAc5IzdfY4h+tKB2eunhUtXtipdEtZdOwvj6sApA5MZawucDX6mqWldrinVhtmhBBWc/PNg27Fvfp62HdyAHDi1Fl5q+twIwjwZ9MO/PtDOknXQe/LvB8X+XOosa/rV+3xM76S9n3HezyHGQBcunzFuJ5VES9vN2B28HUfqykJObJmku9nDhWt7h1/S0xn218UHUK858BRCT95RgICAqRAnhzGF3lvQ6J1GsflyKuSPHkyY8qFBips965AYpaoNFW+mjbQmIvuqdNuV0+Xz/xsUh/jPU3Kc9m9PvshgAACCNgXIACwb8WeCPglsPHMPx6r3ludSDuGOjWg3/rR8j/2rgMqqqvrbpEOooCIvffee4klpmg01thi7AUrKqKiiNgVW6zYY4uxRo0pxiR2I2qwY++ooCIKStd/nev/+IaZ92beDB3OXcuV73Peu+/cfe8b5+xzzj5/Bh8z6ll0cRPXuljRaLZ4ZnJKABYXj1MOAAAgAElEQVTV88GAE+NkOw3IGWWoDaChhUjCeQHPA01uA+hW4TvQH7UEgFLLQrW2Pn0XqpglYWiOjEwAkO1H/70g+oU/ePzM0FISP5cc+Cs37uq9l8oByIElokFzaKphk2M/Z/kWLFm/Sye675THAZRSP3pAF3E7lROs3PwzVmz6OdFeuubbTq3RtmVDnDp/BVaWFkmeZWVpiW7tW4q/277vL8QnJIi2eXa21onXVS5XUpQ76BvsbKs+HnxhKiGQXAJAKr2hbJLkOu2LfUZiZL9OIrMkJedKJeh4WkaAEWAEsjUCTABk6+3nxacmArHv4+B2aiL+Df1P1WMkRzj47TOMPuMt2+5OaSJjhPJoDn0lABRJ33R7F/wur1SdvUDCeK0KNlWcVx8AkibClVfXTSIAqO5+XWM/lM1dErvuH4Rv4EJFuyWcKjmWS5at+W3ymXQ/4ZAeBICSuJ5StPvWvcegOl59StbkaFM/eEoxb1i7MhrVriKcaHoW1X4f/Pt0Ygo7XdOqcS306PApHOxthRbAsTMXRYp5zSplUbtqObRoVCuJs04CYaQ18PZdlBDPosgipa7LRbXfv38vuhjQ4Mi3qq8bvigLIJAcAoAi9hsWThTkF43kOO2k8THPa2giiZaSc2WBbeIlMAKMACOQ4RBgAiDDbQkblJUQIOdfrTOv2ULux7s/Y+6lFYh//1E9WN+g2vphFfqI2vMcyGFQfE4NAfA6NgIDT3jgWvhNQ48Xn0vdASjzwCNgBt7ERai6jy6SnPKnUSFGEwBUFtGzVEeMr+om1h787hn6HRsj/is3NImS5Nja0LW2IBuoHaOaPdK0JT0IABIBo2g3ReC1Ffz1Rbspyk3CfPcePUVCQgJcXZyQz9lROOos0qb6iPOFjECqIGAqAdC2VUPM93JD+dJFE+0yxWmn75MRfTthgltP8d0ijZScK1WA40kZAUaAEcjmCDABkM0PAC8/9RG4F/FQ1OWff3FRMTJNQnjVnSphXt3JICKAxoWXVzHn0jLhhMvV/JPzWzFPWUyoOhzVnSslLsRQqzw1BABdQyKAy69txI57BxCdECMLFNlQwMYVU2uMATnFNNSsl66je+3N7VHRsQw8q7opigAq7RAJ+7lV6C1ECcn5l8aZ54GYeHaWrIYBPXNGLU+0K9o6WbaWcSiJD/iArbf3YOm1DUkEE+kZ5XOXwbv4d7gf+VjH/PQgAFL/lPMTGAFGIK0RUEsAULZOtYqlRJZOu9aNUaNSGZ1MGrVOO4lIUtZA62Z1RJlN4QIuIu1fc6TkXGmNKT+PEWAEGIHsgAATANlhl3mNGQIBErB7GhWKK2FBeBP3MV25fJ5SKGZfONHplzOU7nv09gkuhl1FTEIcrHJaoJpTJRSxKwgiDlJ7kKMbGvUCN9/cw6PIJ+JxztaOqOxYDvltXEDK92rspmscLOxQ2bG8iPrns8mbxHHfff+gYhcActpdrJ1wPfyOmKNG3iooaOua5H5NG8jmJ+9CEPjissDakL3aGBuyVfNZdO+diPu48uoGbHNao6FrHThZ5UntbeH5GQFGgBFgBBgBRoARYAQYAaMRYALAaMj4BkaAEUgNBPQRAEvq+SZmGKTGs3lORoARYAQYAUaAEWAEGAFGIDsgwARAdthlXiMjkAkQYAIgE2wSm8gIMAKMACPACDACjAAjkKkRYAIgU28fG88IZB0EmADIOnvJK2EEGAFGgBEwHYGZF74HiQFrD3sLW8yv6y3a/vJgBBgBRsBUBJgAMBU5vo8RYARSFAEmAFIUTp4sBRAwJKiZ2zJXCjyFp8jICKTmGfjw4QPeRL4DtbHk9pVpewoM7evhJ8cUNWmoJE2pa41mpxlTV/QuPgoDTowTwriaQ7vrjanz832MACPACDABwGeAEWAEMgQCpN6/5fZuHVtI6HBw+V4g5X0ejEBaImDISWACIC13I32elRpngBz/0+evYsLsVTgecEksjJT627dujIE9vkK9GhVgZmaWPgvOJk81tK/pSQDceH0H/Y+PRXjsmyS7USFPGfg3mssis9nkjPIyGYHURIAJgNREl+dmBBgBRoARyLQIGHISmADItFur2vCUPgPk/O/9/TjG+C7Dg8fPZO1o26ohpo3phxqVy+i02FNtOF+oFwFD+5oSBMDPD37HX09O6NiRy8IeY6sMVuz+Q/d5/zc/SftfyixYUHcqmuavxzvLCDACjECyEWACINkQ8gSMACPACDACWREBQ04CEwBZcdeTrimlz8CloDvoNswHQbce6AUvl70tRvTthAluPUH/m0fKImBoX1OCAJhzablsVpuzlSO2fLJUtPKVG36XV2H/w0NJPvq62OdwrzxQsfVtyqLDszECjEBWR4AJgKy+w7w+RoARYAQYAZMQMOQkMAFgEqyZ6qaUPANvIt9ixJQl2LTrd9UYdPi8KRZNHY5ihfOrvocvNIzAsWdn8PjtU50Lna0d0bxAQxx4eEivBkBBu/w4FXJO535zs5z4pEBD5LN2hqkEgGHr+QpGgBFgBJKHABMAycOP72YEGAFGwGQEDv51Gldu3NW5v3CBfKhUtjg27z6Eg3+fxo07D1GlfEmMHtAFPTu0xtPQl9iy5xD2/HYUgVduifspXbhNiwbo370tims4C/HxCXj87DlOnbuCC1dvIfDqLdy69zhJ+jHdW61CaXzZoj6+bNEAdrbWYs4jpwNxJvCa7Po6ftEMZUoUFnORHdrDxtoK3dq1RL68juKjl6/eYPevR3Dg8ClhS1j4x/rWcqWKokalMmj/WWPxfAd7u8SplOa2srREqya1cehYAFZvPSDwIQepVeNaImpatUKpFEmdVnL+HCxywdXGRQiBRca9FfbamtuglnMVjKzUH1Srqz0SPiRg/4ND+OneftyNeAgS+qJBwl725vaokKc0epbuiGb56yNnjpx4ExeBJVfXITTqhc5c9hZ2cK80EPTfZdc24NHbJzrX1M9XCx2KfY7zLy/jcPBxXAu/iWfvQvE67k2S1GKagyKRbYq0RJcSbWFnnjTaLNm97+EfuPn6HiLjIxPvJ30O7eslQzyrDhNz0qA5fn98BHvu/4qr4TcTMaPP6Pnlc5dC+6KfoV2x1mLt0vC/vgVXXl3XWVshuwKo6VwZK4M2407EPWEP4V/XpTrGVh6MErmKJt5DOCcHg5QkAA4dO4vOg6cgIvKdUd8ZW76fgp4dPjXqnox+cUxCrDiTh4KP4sqrG7gf+RgRcZGIfx+faDrtaX6bfMIh71OmCxyt8iRZ1gd8wPFnAdh2Zy+Cwm/hVWx44tk0NzMHpdrnkAHim5LtYJ7DXPZs0bswvGJf/Pb4b70EQE6znHo1a/5+ckpE8R9EPtaxwCqnlTi/1jmt0Kt0J9RzqSGukdbzw60dsu9JcfvC4h1tW+RT0LvHgxFgBBgBUxFgAsBU5Pg+RoARyBQI3H/8DGu2HUCfLl8IhzUjjelLfoC33zqjTCIigNak5ESQI/zDokloVr+6mHfr3j/Ra+R01c+oVrE0Vs4aiwa1KmH/nyfRvt9E2XsPbVuIT5vUxk8H/kY3Nx+da9q0bIDNSyYjj4M9/jgagNE+S4Wjrm8QGbDYZwQ+a1ZXOPAnz15G447DVNtOF1K69KrZ49C9fctkkwBKzp8+g+TadFGk0f2Mj3BSDA0iDxbV80FhuwIYe2Ya/gjWJVfISZ5VewJKOxSXFQsjB2NhPW9su/MzToacNfTIxM+drPJgft0piQ6JMXZrP2RazbHoVLwN7kc8wqgz3rjzRn/KO91fyqEY/OpOSRT8TAn8jZ1DG4OUIgDevovG8MmLsHHnb6r3gy7s0rY5/OeMg2PurNVxQik6rgQO1cBPqjoCHYp/IS4hgswzYCZOhp5NQmipAZec7nsRD2XfjXK5S2F9k4VIbgnAD7d3qnr3pPfEmPUUsM0Hv7reqOZUUc1y+RpGgBFgBHQQYAKADwUjwAhkagQowv3seRgK5c+bxOF7GByCpRt2w3/rfuEsTxn1Haa690V0TCxeR0SioGvedF+3KQSAGqM1nQZjCQCav92njbBm3ng8ehqKr/pMEBkH2kOKSlI683fus3Q+d+vdAQu8h+H8pRvoOXK6ouCZ9o2aBIYpBADNV69GRfy4fCpKFCmgBi7Fa4x1HqWJJCeCSgRex0Zg4AkPEe1UOyS178uvgjDmjC9iEmJ0bqWa4OrOleAbuFDHASqZqxg2Nl2Eiedmq3JCNCeXbHewtIdHwAz8/vgftWYnuY4cmyau9dDvxFhBAqgdhWzzY33ThaD/mop/ZcdyWNdkgchOMGUOzf1LKQIg4EIQvu4/SfZdovM6f7IbIt++w5J1uwRhRoPIrF3+09G6aR08fxmOddsPYt+hE/j3v6uoX7OSyHj5+vMmIoMms3UNMJYAIDzy2eTF2sbzQed7edBG+F/fbLTzT/NkNALgq6Kt4REwXVYwUOm9oQykVY3moIxDCbWvFl/HCDACjEAiAkwA8GFgBBiBTIlA6ItX2PHLP1i9dT8cctmBHFJKfacfyuT0L1qzIzHNnBZYoUwxdPqiGXYePIJPGlTHoqkjQGnq6TlSiwAgx+G3TfPRqE4VozMAJMeD7i9cwAU9RviKlH3tMctzECYO7wWlNdDnI/t1NinqSdkay2a4i5IFYzMAJDtTIm3aFOeRnq/ZC3zT7V3wu7zSKEeFygLGVRmKTsW/FBF+SpHWHuSkulg740TIR2dRc3Qu3gY+Ncea5PxKtpd0KIreR0fhybsQk14RIgAev32GNTe2Gn1/cuzXxt+UPdTcv5QiAOj7iJT/tYemk0+fxcTGYfevR+G7eGPi99SFq7cxdNICXLx2WxZLypjxdOuJZvWrZRoiwBQCgN4L7xpj8GXhFhhwYhwuhQUZfbbohoxGAOS1dlIk+vQtUHpPTAKBb2IEGIFsjQATANl6+3nxjEDmQ4BSacnpn/H9piQO/mKfkRjRt6OIkg3ynK93YfSje++amWjZuFa6ApBaBAAtitLgB/dqZxIBQPeTA03tyAZ4zMWug0d0cCLnn7IqvOatEWSL9ti+wgelixeSzSCgKH+Pr1vhWWgYNuz4VedeKnPYsdIXL1+9NpkAoGyPqe59klUGYIrzKC1mXJUh6FriK0VHhWqbyckOfHkFUfHROhg0yFcLqxvPw8qgTVgR9IPO51QGQIJjVEutOdQ4r4YOPTnvRewKYcTpyXgbn7RenUocZtaaIKLrk87NRmh00uwQ+vulDWaACIp+x8eAepobO5KTwSA9a3L1UehWsr1JJAjNIaVmpwQBEBUdA/dpS+G/Zb8OFKRlsW2pN1yck9a3E5EZFx+P1xFv0XfMbEUtDs0Jxw3uJkg5pzwOxkKe5tebQgCQkeS8f1uqI749OlLn7FmaWcC98iDUzlsVk87Nwa0395KsiwgE35oeoOwZQ/ualiUAJCYoV+qTx9IBlRzL4eqrGwiP/aiZojko+r+h6SLQdTwYAUaAETAGASYAjEGLr2UEGIF0RSDkRZhQ0d75i25aspT2bWlhjm9HzcA/pwL12tq78+dYOn1UEtG5tF6cEgFAdfiUhn884JIQ4tMeRGB881ULIda3/qdfZfUAfMf1Fw469Rp/9ToCRQq6wswsB3LZ2cLcPCfIKbnz4AncJi0Qz9EeRAB0afsJJsz2l3XwiVyYOX4QvOat1nFsyL5DWxfg5t1HessDQp6HKWYYnNizXJgklwFA87dt2RDFi+THtp8Py5YXkH3JzfJQchJIgKuKYwWExYTjboR8bTs5Kt1KtMO3x0bhVUy4oiOiVOcvpaGHRD1H/xPjdOZQOqua6e+kdE5aCiQeZpbDDPltXITI3suYV0J8ze+yv2x5ATm/BWxcRe2+NjlB9ccbmyyCnYUd+h5zV3SyqIyBshfkHZeSmFhtOBZfXSMbxSXxNkpvJuJDTsOABN5onW9iI/XiP6HqMCQHA9IwMOQoqukEQQKYPUf4Jqb2a+4dvetUrlKhdDGdLTWlawCV/9D3mmtep7T+OjPqeRfDruFZ1HNUzFMGZsiBvNbOQtiOSmaIFCMHnuritQe9Vz1LdUCvIyPEOdYcRE6taDgbNZwrY9CJ8Tgdel7n/j5luoLIOUP7mlwC4PKr66pEAImMICFPbbKCDJdspfdAjgQ01E7QqA3hixkBRiBbIcAEQLbabl4sI5B5EUhIeI9pizaIlHOlQTXnw7/rCD//7SIyrW9op96mBzJKBIDkvJ44exmte4zRMY3EDKk2mGrch01ehM27/9C5RqrBt7ayBOkhbN//F0iFnGqR1aiQSyn0SqnLJPJHDvaIKYt1HJtaVcqBMgB+3HfYaJFDaSFSSYccAUBO008iw6AwpvitxexlW3TWP6B7WyyZNhK2Nh87GpgyDDkJz6JCFZ3c7iW/Furlck60GlukH/ckBjjmzDT8GXxMzW0YWK4nRlXqL67VpyqubzIiACo7lldcGyn305A6IGjOJWUg0N8prV2Kzm+/uw8zLizRMUWaQ0lITSJHDOHvVX1ksjBIKQKAdEfG+i7Hik17ZWGnjJhBPb5C32++RIF8zonXUL0/kZlq3lfNiad7DMAEt56C6MvIg1L4197YhsCwq3gd+1pVmQwRAAPKdkefY6NF5wDtQZ0DSOFfs1uF5jVqMzuSSwA0dK2tqg0gdfCQIzPU7Jtmto+a6/kaRoARYAQkBJgA4LPACDACmQIBimLTj2Fqnac9KOV1/uShqFGpLJ6HvcIgTz+DonPd27eCp1uPFGsZZwqIhgiAB49D0HWoNy5f120VSBHyhrUrY9qijYIY0R4SiUAOP4n0USaAMUMiAJQ6AXzSoAZmeAzA+FkrdTQCpA4AyzbuMZkA0JcBIBEA1DVAiaCguuitS73h7Gh6eqwhAiAqIUqxTr6Rax18V7qLyQSAphDdwUd/iYgotdPTN6QIaE3nKsLxnXdpBbbe2aPKsdJ2kj4v3FxRf0CfDVKGwIPIYMW1S07Y7vsHZVutSanavz3+R69SuyH8KYsgORikFAFAeKlx5omU7PzlJ+J7iVqB6usaQK0730XFyHbWIL2Tnat8UansR4G4R09CRVmA1N7TmO+B1Lr2x7s/Y+6lFUna/ql5FhEAnlXdjCLFpHk13w9D73ZmIAA4A0DNieFrGAFGQA4BJgD4XDACjECmQOBdVDRGTf0ea3/8RcdecghJsI7IgbleQxD6/BUWrP5JcV19u36JpdNHp/sPYkMEAEXuv3HzkRX/IgeZRP70zTFtTD8Mn7JYtobf0KZLBMD5yzdk6/gJ82lj+2HqgvU69knZB/NX/WgSAUBR0AMb5yA6Ola2BECTAFDqcpAWBABhqFTnnlwCoKpTBaxt7Cf62y+5uk6VmJ4kkkbiYJRiPeTkBNFb3dghOejHQwLgEeCLyDh1fevp+b1LdxEp1lTXrJQBYIgAoP7oi+tPw+bbu/USAIbwd6vwXbIxMOQoqikBIDupW8mC1dtFSY2+IemT5Mltr9iBo33rxvCfOw5xcQnoMXyabAnPvvWzRRkREaeDJ/jh+u0HGDuoGzq3+STdv/coc8NUgUkiAKi0g1Lm6XxTiYza0bJgY9HmkrQCDO1rZiAACtq6YlOzJSA9ER6MACPACBiDABMAxqDF1zICjEC6IqAU7dU0ipxD37H9MGGOP4Juyddnk4NJKepN61VL1/WkNgEwtPfX+G70LFkCwX1gV7H+Ocu3ygqMSQQAZQ7IdQIgR6Vnh0+xavM+HQwNdQgg4uLzT+rBQiFF2crSEt3at8Sd+8FZlgComKcsXG2UW1FSCv7g8r2EzkCfY+6Kte7a4DdxrYsVjWZjz/1fFaPrjV3roqh9Yey4ux+x7+N09k9y0OkDqqGnFmXaYoDaN5HTTqJ7Iyr2E7XcAc8vyIoI0n1fFf0UM2qNh0/gQuy9/5vO89WWABgiAFoXappsDAw5imoJALKVFP6JwPT2W5dEwFQTgA6fN8U6P0/sOPAPhkz008FGU8D0ScgL9BwxXVYnRHp/tTMPKGuGMgy6tv2oIZIeQx85RMRXw3y1seXOblniSSIAyO6g8FsY+e8UPH0XqncZpBnRqmATeNcYDQeLXOJaQ/uamgQA2TC3rhdK2hdBdEKsIBG19QzIxmL2hVEyV1HFtRWxK4jhFfsKkpAHI8AIMALGIMAEgDFo8bWMACOQrghcvXkPXYZ4Kzr2knGUmk7dAmYv160Nl65JCZG45IKRngTAoW0Lkd/FCQPHz5MlAChDYkiv9ngbFa3YCUBp/USukEihUnSeSJoJw3qK52sOEiV8ERaO3Lns0atja0Fc6NMAIGcmI2cAUK27Un0vOTpfFG4hRPmkQdH6a+E38f7De1C0kgTC/npyQjjgco66HP6OVnmwrrEfLr8KknV+yVGfVnMcwmNfY8Flf9l5KXJO5AMJsrmdmpikDSE5G5RhUNiuoHi8g4UdauStAopG5kCORJP0RXkpU8Ampw0ohf/9hw86y8hn7YzNzb6H74XFycoAUCIAjMHA7dQkvTYYQwBIC73/+Bl8F23Erl+P6NT37149Ax2/aKqY2fNtp8+wfIY7iAhQOvv0nKO7loK6aVD0X040tU618qLTR9mSRZL7NWb0/foIAMoeIcfW6/wcWQKgTZGWQsmfxvizM/DP05OJZ8jCzBxfFmkJItfoLFrltACVwxS1L5TkPaN705MAkAAjomtWrQlYdX2zbLcMsps6iViaWSZiHPs+FpfDgsR7K5GERm8A38AIMALZHgEmALL9EWAAGIHMg8DT0JeiDEDuB63mKqgGdp6XG6KjY7BlzyFRf6s96Af0Yp8RQhX/r5PnMXvCYDjm/hgdSquR2gTA8D6d0Md9FiiN39ghpdmXKFpAsROA3JxSB4D6NSuJ537VZwJo34wZUvo+pS1nZgJgUT0fk/uV66t1Jgfa2coJz7Va8BHG9Nm4KkPhYGEP7//mG13/T3NItcUHHv4pqz4ut5ckDEjdBr4p0Q7tirUWXQeMES/UnFPKYqAUb7kuAJI+At2jrwTji8LNk40BiRTqs8EUAoDs/vDhAx4Eh2DHgb+x57djgoSjloCbFnsJIUCl7wapvSVF/5W6nZA2CLUWvHDttkERQRIgrFejAqgsqnnDmrCytDDmVTXpWn3ZIYYmlLJDXsW+VqWLQfMRaUVp8h2Lf4EuJdqKFpYZhQBYUs8XpIUh1wbQEBZUZuTfaK6hy/hzRoARYAR0EGACgA8FI8AIZBoEgp89N9jij6LCI/p2Qp8uX4gUV1K+7zx4il4lbXJaNy+ZDKqtTcuR2gRAcjQA1AjtyWEldQAoXbyQaDWo1P9cH84kMLh16RTce/g0UxMA9OOclO5nX1xmUMBPGw+K/vcu3Vm2BSD1/e5e6musvr5Vdt76+WpiSPneIgXfFA0AiQCg7AO/y6uMeiWIgOhZqiPGV3XDmdBAjD7jrVpDgB6kqWxuyEkzRAAkRwNAwiC1CABNUIkMCH8TKer1qbMHtW5Uiu6TmB99t919+AQ//3Fcdm+ovIfS/JVapiptKGUXLJgyDC7OeYzac2MvTo4GgHQ+ohKijcqMkWykzhx+db1F6YA+YiclSgB23T8I38CFiiScmo4Z+rCtnbcqVjeeLzQNeDACjAAjYAwCTAAYgxZfywgwAmmKQGxcHCIio0Q7Kwd7W/FsqqEd5Dlf0Q5qBeg+oKv4EU1DbS9tEsxaM2888uV1TLM1pjYBQG36KPuB8DK2lZgmAaDUCUAOKKkDgJRNcePOQ/T3mIuTZy+rxlV69ouw15meAIhJiNVJVVYDBEX3KJV5zY2tOpdT+cDMWp4iivnkXYjO51QGsKrhHKy+sUWUEBg7JOdXipRSrbUxI6+1EzY2XSwyAoxRe6da7WEV+mBAue4ihTu5BMDSBjOEk5gcDNKCAJDDlsoEeo2cbtR7Q/NQ9sDP62aJrBtTWgiSfsf4oT2QM6eZMVtu9LVELG26vdPoDBXJaa6VtyrGBfjin6enjHq2Wn2JlCAAgt89Q79jY0D/lRuSLQ1ca4lyHGPx0OwUYhQIfDEjwAhkewSYAMj2R4ABYAQyFgIUNT5yOhCrtx4QqfmS49rvmzaY6TlQpM72Hj0Th4+fkzVc03GVLvjrxHl0GOhl0AlePdcD1D9eIg9SG5m0IAAszM2x8+A/ol0gOeOaQ2o7RiUTJAYYFv4m8WNNHI1J5Zc6AFhb/a9u9fnLcCxet1MIBmo+Qxtfsqd6xdKgDAC37zpkehFAKT2X2vdtub0H/te34E1chN5jRQJ6+azzgurXT4Scla0NpuyA6bU8FFPspTKAr4t9hmn/LcSfT47pOFp0TXWnyiCeLPDllSSfSwTAw8hgeATMMGiz9oIkFX8SG6Rx4eVVzLm07P/1DXRr/skWIjsmVB2O6s6VEqdLLgFA+BPeycEgvQgAAuHovxeMbuE5dtA3GDekO0Z6LzFYKiV3ECnDoFrFUqDvjVpVy6FNiwaoV6OiIGFTchAxtuTqWvx0bz/of2sOOg/F7YuiRK4iSWr86RrJaXaxccbwU16KzrU+W0mbg4iD1M4AIBvOPA/ExLOzEKpQrjOjlifaFW0t2nb+8fgIFlzxVyVq6GSVBy0KNMKYyoNYBDAlDybPxQhkEwSYAMgmG83LZAQyOgKkkL3nt6OYvWyLbN97sr9L2+bwnzMOv/79r4iOKQ3tKJbaVPRxg7thuscAaDqvGR03tfZRG7Jnz8Nw79FTJCQkgGp/SYTPxtpKTPE64i1u3n2E6JhYkYacx8Ee9nYpqy5NNrwMf43b94IRFx8vnmtna4PihfPD0tJCZHmkFfmiFreUvo7Uvq+F38KjyCeJU5fPUwou1s6i9j41FL3fxUfh+uvbuB5+B+ZmOVEpT1mUyFVUPIscD3L0z724KOyp6lRREBCR8W/1Ri8N4aLZSUC6lhy9R2+f4GLYVcQkxAmRtmpOlYToGxEfqTlMwSI8broAACAASURBVMDU+v6UWgeRnX8cDcBon6U65J3cM8hRp1Kma7fuK0b/h33XAd+0a4m5K7aKtqlqBgkGzpk4BM0b1kjx95POxJ2I+0JoMv59AuhdKJWrOCTsqc3f2ecX8C4hWpzb/Lb5QATToBPjRatLU4ZmJwFT7jf2HnrHKFMn8MVlvIl7C2drR1R2LIf8Ni464oTiuzg2QmBC76s0itgXFBk11EEgvc+lsevn6xkBRiDjIcAEQMbbE7aIEch2CFy4egtT/Nbhl8OG0znXzvdE17bNceXGPXjMXCGbIiuXBXAp6A66DfOR7SBAUa+F3sNFW7uUjnRlu83kBWcJBOS6D0jtyyrmKQObnNagWm6vc3Nx+dX1JGummmTqt06dDHgkH4FHT0Ixb+U2/LDrd8UsJvrOWzlrLMqXLqqo/C+1P21St6rICJq2aINq4yg7h4hV6gyS3t+RN17fQf/jYxEe+7+MJTpzXtVHgrJOcls64GV0GPyu+OPP4GM6a6ROA33KdFW9dr6QEWAEGIGshgATAFltR3k9jEAmQoAiwiR2NcZ3md7UcM0lURSKolwFXfPi+/W7Mdrne9kVTxn1HUgxW6plpWja3t+Pi2dRb3saUgq8t3sfEYXmwQgwAh8RIGXyqf8tMAkOqRVh2dwlTbqfb9JFQOoaQF1N6I9UziN9h00b2w9FCuYTmh9Ktf9S61MSHNRXRqWEv0QgNK1XLV23SF8bQUOGWeW0wsJ63miWv4GhS/lzRoARYASyLAJMAGTZreWFMQIZG4G376Ixa9lmzFq62WhDpVp9fa2wqK59+3IfVK1QKsn8oS9e4cbdR6JdWsWyxdO89Z/Ri+UbGIF0QCA5TlaH4l/At+Y4IeTHI3UQiHwbBSqbymVvA0uLjyrw1EVg8AQ/2dp/Teed2g52GjTZJMOkNoRUqkPaHmZmZnB2dDBpLlNvuh/5GH2OjcaL6DCjp6jjUl0IZKZ2yYnRhvENjAAjwAikIQJMAKQh2PwoRiC7I0BO//4/T6B96yZYuOYnTJm/VhYSSsmvVLY4rt68L5sZ0KhOFWz5fgqKFXLV2xVg0ohvQa3w0jtlNbvvO68/8yFAtdmmqKzXzlsNC+tNBYmU8UhbBNRE/0njo/+4udj7u25qPJGmP62YhpevXovOIbfuPdZZgJRFQI6/19zV2PXr0cS2q2lFBFBN/bxLK7D1zh6jughQDf2yBjNRPFeRtN0YfhojwAgwAhkMASYAMtiGsDmMQFZEgNJX37//gGUb9wjxqe0rfOCa1xHfuPng4rXbiUumdFZSkR/ep6P4e695a5J8ronNYp+RGNmvkxC2U0pnJaG7Xf6+qF21fFaEldfECKQqAm/j32HtjW3Ydf9XvIoJ1/usfNbO6F+uO7qVbC8rbJaqhvLkIhvA22+d0ArQHmqj/9RBYKbnINx7+BRdh3rLirH6jusPKq86d+k6Og/2TiynItJ2wrCeoG4taUEEUGeN7Xf3YcPNHQiNfq6XCCDtim9KfoUB5XqAWlvyYAQYAUYguyPABEB2PwG8fkYgFREgx5/E9/z8t4vWbtv3/yXa91EUiUT31mz7JbGGv3v7VqLN36vwCExduN6gICBFqwZ2/wr9u7fBgT9PyXYFKFeqKKaP6y+6B/BgBBgB0xEgFX3qYEDp11IHA6mjQGG7gqxMbjq0KXYnfd9ev/NQtPTctOv3xHmlqL2+6L8mWbpu+0EM8Jgra9e+9bPxWbO6Ivq/YPVPsmTDjlXT0LhO1RRbl6GJKFvlRfRLhES/SKKcTx0FitkXFt01eDACjAAjwAj8DwEmAPg0MAKMQIojoPRDVHoQRfr3rpmJKuVLihZXbVs1xFetGmLT7j9EFEtfr3hNY2keEgRsULMSBo6fh/1/nhQf04/ZUf06C3LAwd4uxdfHEzICjAAjkFER0Pz+/fPYWZFxRcJ9+mr/pej/6zeRSb5LNddIbQZ/XD5VlAhoRv/lcKCMgIa1K4OI3fatG8PO1jqjwsV2MQKMACOQ7RBgAiDbbTkvmBFIXQTuP36GBf7b9basIgt6d/4cS6ePgp2NDegH64LV2zFhtn8S4yiC/22n1iLCfyZQvuezNA9dM9J7SZqmoaYukjw7I8AIMAKmI0Dfq4+fPke+vI54FxWtWPtPJQI/r5uFutUriK4svUZOl30opf5PGNYL3n5rZaP/Spa2bloHy2a4o0yJwqYvhu9kBBgBRoARSDEEmABIMSh5IkaAESAE/jpxHh0Gein2q5ZQqlG5DLYu9UaF0sUUW1et8/NElzbNRZbA+p8OygJMWQC7/KejWf3qiBWq2FzjySeREWAEGAFNBEJehMFr7hrs+OUfne/mkf06Y57XUOiL/ktdVWLj4gxG/+WQl8oQbKyteGMYAUaAEWAE0hkBJgDSeQP48YxAZkeA2uodPnEeP/9xHD07fAqK9rhPWwr/LfsVl0appBsWThTOP43pS34Qqf/ag1L587s4KUb/6foOnzeF3xQ3lCxaMLNDyfYzAowAI5BqCEilAfNX/ohdvx4RRIDa6D91VJk0/FtMXbDOqOi/tBgiZqtXLA0iAEoXL4z2nzVGk7pVxf/nwQgwAowAI5C2CDABkLZ489MYgSyBwPv373EmMAhLN+zGj/sOJ66JnHGK2l++fhfd3HzwNPSlznrpBye18GvRqGbiZ4vW7MAY32VGYUPlAd6j+6DTl81gZfmxDzYPRoARYAQYAf0IaBIBuR3sMGfiEL0lAmqi/19/1gQeQ7qDBASVsrW0raLv8KnufUSWF7dq5VPLCDACjEDaIcAEQNphzU9iBLIEAlTjP3XB+iQq09LCNNPxx89cie/X75JdMxEAlC0gDe2WUkpAkZjUjPED4ZQnF/I65YalRfId/8i4t5h9aRkcLOzR0LUOqjpWyPKK5oNPeuJkyFkdmMvlLoX1TRZm+fVnphfxVMg5jDrjjaj4aB2zp9Uci07F2xhczu77BzH1vwU619mYW2NJPV80dK1tcA6+IOshQERAfEICLMzN9QoEqon+S9/p1H3gO/dZRoElzc9CgUbBxhczAowAI2AyAkwAmAwd38gIZC8E6Mfi0X8vYMjEBbhx56Hi4vt0+UIIPgXdvq9YK9qqSW1sWuwl0k9pxMcniNZ/s5ZuVpy3TcsGWD7DXSj8p+S4H/EI3x4blaTPua25jWgf1bNUB3xd7POUfFyGmIsJgAyxDaqMYAJAFUx8UTIQkCsNkKZTE/1v92kjrJk3Hna2Nhg+eRE27vzNaGu0SWGjJ+AbGAFGgBFgBFQjwASAaqj4QkYgeyOgNkpfqWwJ0SqqbMkiir2iCcnVcz0woHtb5MiRQwBLIlWDPf2EIKDmoHZSk0f2xqCe7VKlldRfT07AI2A6Yt/H6Wzw5Oqj0K1k+yy38UwAZJ4tTSsCwP/6Flx5dV0HmCJ2BTG8Yl8QKZaeI6Pbl57YpNSz5YgAY6L/AReC8HX/SbKlX4ZspH8LlkwbCVsba1CJGf27IP3bYOhe/pwRYAQYAUbAOASYADAOL76aEciWCMTExkFfSj+BUqdaeYwe0DVJz+dLQXfQbZgPgm490MGtecMa2LxkMgrld0n8LCz8DVZvPYB/Tv0HCwtz0bu6W7uWKFrINdVwXxH0A+iP9rDOaYXF9aehsWvdVHt2ek3MBEB6IW/8c9OKAMjoZyKj22f8zmbcOyQiYMUPezGwx1fQp/wvRf9zO9gr/htBpWG7V89A4QIu6Dtmtqyo62fN6oquMM6ODjh07CyWb9wDj6Hd0bBWZZiZmWVcsNgyRoARYAQyIQJMAGTCTWOTGYG0RuDB42foMcIXp85d0Xk0peTP8BiALm2b64jxGUrtX+wzEiP7dUr1SE/ChwRceXUDx579i+B3IaLOv45LVZR2KIHhpybj6LPTOuvKZ+2Mzc2+RyG7AmkNd6o/j52pVIc4xR6QEgTA/cjHoHm0h7lZTnxSoCHorGf0M5HR7UuxDc9gEyUkvMfKzT9j0tzVsq1dpdR9fdF/+rfBf844UepF/44cPq57FqU2gXHx8RgxZUmixgwRA55uPdGsfjUmAjLY2WBzGAFGIPMiwARA5t07tpwRSDMEbt8PFqr+5y/f0HnmqP6dMXfSUB3nn6JI9Cfo9gN0GeItmwXQqE4V0RGgeArX9WsaeevNXYwLmI47b3SzEKxyWopLYxJiddZV1akC1jb2S3bqc2jUC3idn4uCtvmF2FrtvFXhbOWY4nv36O0TrL6+BSdDzyEsJhzx7+PFM8xy5EBuCweUciiGxq710LZoSyEIp1YEMHHekLN4EROG9x8+iHkJu3zWedGyYGP0Lt0Z+WzyJq7pAz7gYWQw/n5yEmdfXMTN13fxJi4C7+KjEq8xNzOHk1Ue1HSujN6lu4DwlsaZ54HYcnu3Dkb0zLZFPsW+h38IMof2jeYpbl8Ywyr0QatCTZADH0tK1I7UtHVQuV4IeB6Ijbd2wrfmuESxvVcx4Vh3czuo/CQ0+kXi+aO9sje3RyG7/Giavx4+L9wcz6NeKooAlnEoiddxbxL3m+4vYOOKb0q2Q89SHcUe0dCH53dluuC3R//gt8f/4Hm0btcOB4tcqOZUAXYWthhcvhfomTQIt+PPAvDDrR24Gn4TJKYpDXsLO7EnXUq0Ffsl2aG5J2oxIILit0d/q7JPWgudWe1R2bG8sP9lzCssuOyPiLhInWvoLLcu1AzLrm2A0hxtirTElP/mwyanFVY0nJ04hynvidozmhGuexgcIrq++G/dn0gEqI3+U6YXCbj+deI8Ogz0kiUSFnoPh/vAriL633nwFJ1riAjwGtlbtA7kwQgwAowAI5A8BJgASB5+fDcjkC0QeB3xFgM85mLXwSM665Va/znmzpX4mdQp4NMmtUUK//xVP4oIktxY4D0M7gO6pkoWwK039zDk5ASERD03ep9I/G9GrfFG36d9w8Wwa8IGTYeDHKJCtgXQr+w3yRYZJEds/c3tooxBjsjQtoeU4w8FHzNIABgzL63HrcJ36Fe2m3DA9UWt5QAlx/XLwi0xreY44Swqqdbr2wyag5ze8VXdjCIBUstWSzMLFLEviHsRD2GV0ypRbf/3x//AN3CxIEQMjV6lO6Gpaz1FAkDf/c0LNIRfXW+9eFIXgFm1JmDV9c248fqOXnM0OwaQ7Z4BM3Ey9GwiIaR0cwHbfMKOak4VEy8xBoOuJb4CvUNq7NO3lkaudeDfaK5w7HsdGSGIAO1BeA8t3xv9jo+RfZ6rjQvi3scJwkWaLznviaH9z4ifaxIBK2eNFd1c1ET/ra0s4T5tKfy37NdZFonB/rxuFsqXLpok+q95IZUR7F0zEy0b1xKZBGZmOTgjICMeELaJEWAEMgUCTABkim1iIxmB9EWAIvkzl27GlPlrZQ2hCA/9EHwXFYPVW/djxvebQPX8UoQ/JiYW37j54OK124n3Uw9oT7ce6Nq2RaqI+9EPc4+AGSBnw5QxrsoQ9CnTNcmtVErw7P/JhPw2LsiZI6fBqX9+8Du8/5sv6yilhMigMQ6s5MT9cHunQQJg1/2DmHFhSWImgaGFUiTes6obupf82mgCgOYmLCdWGy5EF00hAGgOewtbEZWt6VzFkLmJnxuDn3STsbZKuOe3dcGAEx6grBA1g8gaiugrtQHUN4caG00hAGq7VBOimZS9oHaQ47yq0RyUcSiBuxEPjMJgQtVh2Pvg9wxBAGiuVyIAkvOeqMUvI15Hoq221tawtLTQqw9Dtf8dv2iKY2cuiiyyp6G6WSZS55iT5y7LRv9p/dI1tjZWWLR2Bw4dPculARnxYLBNjAAjkCkQYAIgU2wTG8kIpD8C+qI8FJ2pWqEUHj99DtIL0ByzPAfBY0h3fL9hF8b6Lgc5/iP6dhI/6FKz77Nc5F0tipoCgEQkHA4+jiXX1uFh5OMkjnxuy1yo5VwVnUu0RSPX2rKEwMwL3+PHuz/rPNrO3BZLG8xAXZfqas3SuY5sG3NmGv4MPqZqDrUEABEdfY65C2fNmFEyVzFsbLoI18Nvm+S0NnGtixWNZmPP/V9l+9arsYWiuOQ0qh2mEAA0tzG2SrhTOcSaG1vVmobkEABqbDSFAIj7EIcxZ3wRkxCjeh10YefibeBTcyyWXF1nFAYZmQCYXXtist4TKoHJ7ONN5Fv4rdqO5T/sFaSv5pCyw/RF/+nfjl3+01G/ZkVV0f97j56i+7BpiUKCrBGQ2U8Q288IMALpgQATAOmBOj+TEciECERFxyimcOpbjtRHOncuOxw+cR5d2n4CB3u7VEdASd1fzYMlAcC81s6YfXEp9jz4VVWq89QaY3S6BlD7soOP/kLwu6dJUvQL2rpiU7MlyG+TT41Jste8iA5Dn2OjQSJvaoZaAuBESAAmnZsDIgI0B0X5qztVRFjMa1lyQCJOzGBmEgFQLncprG+yEIefHDOZAGiQrxZWN56nugzAVALAGFsJ9wV1vLH+1nace3FJzVaJa5JLAFAd/sami4XIJek+aA9TCADKzvgj+KjOXHksHVDJsRyuvrqB8NikjiBdTNF/2hfKHjAGg4xMALQr2jpZ70lW6jBCpQErNv2MNdsOJBIBaqL/vTt/jqXTR+Hf/66pjv4Tkaw9iAiY5zVUENE8GAFGgBFgBPQjwAQAnxBGgBFQjcC5S9fRebC3TpRf3wQU8V8+w13UbqbVoMj4oBPjcTr0vKzTM6f2JJTPXQpDT02SdWQlAcBfH/9tVBo81a97VBkq0thpvI6NECUIZXKXQPncpRGVEC2cH3I6yUYqAaBacVMH1UX3Pz5W1uGimngSbCOigRyyB5GPYWNug5m1PEUEVp8IIImgyWUtVMhTBhuaLMSdiAc6ugbSGshpbZK/Pk6HnENFx7IgUoCE5ChbgjQKiAiZcn6+qOvWHoacalpTYbuCQrX+Qtg12fIEaY7xZ2fIrlF6JgkxbvlkqajPTw1bNddGjvb0Gh5YFrRBlqyR1lUqVzG8jX+H+xGPEP8hAZ5Vh8HRMrcimVLINj+K5SqMwJdXEBUfrYOntEYSIlQiAObVnoyzLy6oEtnrUeprTA9cAtLW0B5ULkNlM0rEG9lCGS+Tzs02CgP3ygNx6/U9Vfb1LNUBMy58L1sukBIaAJprpvmK2hVK1nvSqXgbU1/9DHufRATcffhEKP/b2ljrbQ9I0f9Gtatg+ORF2LjzN511adb+a0f/k+zH/wvK5rKzReCVm2hSr5qOMG2GBY0NYwQYAUYgjRFgAiCNAefHMQKZGQESX5qzYquiFoD22kgD4Ptpo1CzStk0Xba+yLjk3FMd9rfHRoHUyLXHZ4Wawav6KJPSex2t8mBdYz+UzV1SOCKaDjqpoxexKyg6AZDCu6YwmikA6Yte60uFN9RSzZDzrM9W6bmSyvufT44LEUapK4G+ew0RAFIGA9WhDzrhIRtJpkjzhqaL4Hl2pioCgPYjNWyldZLTS3h0Kv6lcOyVxOekcgK5DgZq2gBOPj8PpDWhPegsbm66BOdfXlIkAJbU8xXdCQydCSJw9AnoGTq/tHeTq43CwiurZQX49GFAc6uxjwg3JQG/lCAAiKipn68WqLtDDedKcDs1Se8ZU/OeGMIts34eGxcHSwsLvQKBUvT/1r3H+KrPBL36AFLtv1z0nzCSWsqu/+lXIVhbp1p5UXrWtlVD2FhbZVYY2W5GgBFgBFIFASYAUgVWnpQRyLoIkPjTYE8/7DukLAJGURu33h0wfmh3OOVxSHMw9Dkqkro/iZhROnLs+zgd+yiSSY6h0ueGFkSK+PSHUv/lUunJkfCt6ZGkAwC1yCPFeGqpZpvTGpWdKqCATT7ZFmrS89U4h3K2GnKmkkMAUAZAVaeKJnVfUEsAkMM69sw02VR0KepNAoZyWQ4SHtJ10QkxqW4rPdOQ+rySboGaPVaKukuEydOokHQnAAjv+XUnC2FOJQV+fdoNhs4sERSpTQBIJIJ0hpRsMvT9QJ/Te5IVMwC01y5XGkDXSLX/rZvWwaI1OzDGd5kObMZG/60sLdB79EwcPn4ucS4mAtScRr6GEWAEshsCTABktx3n9TICKYAACf25T1uGvb/ris91b99KqPtTLWaOHMb1ZE8B08QUaiLjG2/tgN/lVTqPlOrYjz79Vza9l5z3riXaiT7tlMou58xIjgLNT8/RHrks7IUqOmUAUPSZnNW/np7UiZLTsyjNmEQGqac6CQdqDn3rlOtiYMhxUZs+r7RPpDw/q/YE/P3khKxzbmh/jSEA5lxaji23d+tMaSwBsPjKmlS31RABoK/lpBoCQKlrQkYiAKgUZU6dSXD/10f2nTHUdjO5BICkDfH47VOT2wCmFAEgvSdtirQ09Epkmc+1iQAp+k9ZAhTVX7Fpr85aWzWpjW1LvZHXKbdQ/lcb/ZcDbcqo74T4LGUD2NvZZBlceSGMACPACJiCABMApqDG9zACjADevovGr3+fxq9//yvqPJvUq4pPGtSAa17HdHP8pW3R5zRRCQDVwZMa+eEnx3V2kurL1zdZAJ/AhbIp5tTXfGOTRbC3sNebbkwOvpIOgSQAGPc+XqQRU+Tf0KA6eu8ao0XpgDQCnl/AiNOTRXq59qB19CzdETY5//djl3qYE3FBzrM+DQClDACyoZpTBZAYoNwgDQR9ddikek76CH8GH8etN3d1pkhrAmBlo9mCxJHrMZ+SttJCg98+xbdHRyI0WrcNGrUv7FGqI/JaOSViEvs+FjWcK+Nt3DtFDQApipyaBEBR+0IgzQxna0fQ+fnu6GhZB76YfWGUzFVU8RhTRk3H4l+K0g1jMSCiTIkA0LTP3txWtBgMCr8lSwxNr+WBp+9CsejqakTG6b4zVK4xtHxvg2UE0uRKNql5TwaX7yU0OrLbICJg1ZZ9aNGwJsjB1ycuW6xwfvhNdkPFssXRb+ycROV/TcykVrNy0X8lbLlzQHY7dbxeRoAR0EaACQA+E4wAI5DlEEhOrTIJ3S2pPw0jTk+RdQypfn914/mglP2+x9xlBdEoUji3jpfi5zSHf+N58Do3V4gEqh3keHtWdUP3kl+LW/Q5lXJzqu0CsPL6JtnoOt3/TYl2KGibP8n05ECHxbwCZTYMLN8T4874ymJHLQ+nVB8Nz7OzcC38po6J5MytaDgb519cNJiybigD4F7EI1C0V2nYmlujnksNDD89OdVtJRsi496i7/Exss6pko2GugCkBQEg2UaZFfoIE9q7riW+gqWZZRIS43JYkCizqexYXpBDpmBAqfKG0u3VZn7oe9eMJQCUzqCa92RslcFCIyK7j+iYWMUMADXYaNf+q7mHrqHygskje2NU/y4sFqgWNL6OEWAEsgwCTABkma3khTACjICEADnnA06Mw6WwIKNBIQHA0ZUHKqYJS6nK+hT4aY5B5XspKvSTA/9FkeZwOzVRNhKpz2gpA6GQXQFBQhizTrUEgFIbQENgkkPj33iuiKrLRWEN3U+fkxNWxqF4sgkAijgbGqY45ZpzqrVVukdJtyCzEADUNcHUkgkpfd4UDIwhAH66u1+27MbQWZDOnjEZAEoaH4aeJZEVas6oobmywueHjp1VbAGob32mRP+159vy/RT07PBpVoCR18AIMAKMgGoEmABQDRVfyAgwApkJgV33DxrVwk9aG9XOk5OvFN2v41IdKxvOxsqgTVh380dZSGgOF2tnvQKADyKDRTs+YwfpAnjXGIPO/99CbNPtXfC7vBLvP3xQNRVFjQ8FH9NbAkATKamp63sI9YJf12QBVl/fYlJdfVoTAPQ8Yx3S5BAAR5+dxpgzvohJiFG1V0QwNHWtlyYlAErRbMlQyWl9FPlE0R59i5IyZ06HnjMaAxIHTG37TCEA9IkOqnlPqOSFB0DdZagsYNLc1YiI1C3NUMLI1Oi/5nyd23yCtfM9kTuXHW8FI8AIMALZBgEmALLNVvNCGYHshcAHfMDW23uw9NoG2Rp5OTQkAcC6LjUU28wZQlGKsp8KPScbiSQhv0X1fLD6xhZZjQG6f0HdqSBV86EnJ+JNXITOIzVb/JETMvCEh2xKvZytaggAejZpBJBiu9zzlTCQ1m6Wwwyjz3gbnd2QHgTAv6H/pbqtEl6UCk+dJagDhZqRlgRA4MsrGHbKS3G/JQKgsF0BLLjsj023d6omnWitkr4DnRFjMSACQK19rjYuRs2vTegYkwFA9ybnPaFuFjw+IvDhwwcEXrmFGd9vkhWX1cZJTfS/Qpli2LJkCl69jsDY6ctx8dptHbhJD2DrUm84Ozrgv8s3sXLzz2jesCYa1a6MIgXzwczMjLeIEWAEGIEshwATAFluS3lBjAAjoIkApcmT2N/Rp6dFLTKJlb2KfY0DDw/pODCaqbnGRtalZ1Z2LCei4OMDZoIivtqDBAAX1PPG2DO+ePIuROdzKVIaEvVcr1q5Zss0EgFcfm0jdtw7AGprJzcoc6CAjSum1hiDH27v1JsBQAQADRIn9L2wWNTk68swoLntze1R0bGM0CggcbNDwUcx5+IyWcE3EklrVqA+qNOCNsGgNq3ekAaAMenVqW2r5n4kfEjAltt74H99i6KzTXg6WTmKVpKFbQukSQYA2fjzg98x++IyWcLM3sIOS+tPB2XAELn2x+MjWHDFX4jq6RukW0GCii0KNMKYyoNga24DYzEgbQFj7KMzNe2/hfjzybEk55ZEKms6V8HlV0EpIgIorTs57wl/W+siQMKA76JisHXvIYya+r0sRGqi/6T8P9W9L8LfRKLnCF/8cTRAZy4pA8DOxhpTF67HrKWbE6+pV6MienVsja5tmyNfXtZr4LPKCDACWQcBJgCyzl7yShgBRsAIBMgJeRgZjFOh5/Fv6HlcfXUDLjZ5sa6xH8jZiUmIxbgAX/zz9JTqWcnZmVx9FFoVbKJXAHBS9VFCH4BaAGoP0gfwqj5SCNPRNeGxb3Su0cwA0PyQHLPQqBe4+eYeKFWbBqm3EymRwq3MJwAAIABJREFU38YF1H7MlEFYkLDixbCriEmIE1M4WNgJYTeK6OazyYsc0G35SPYQyRH44jLexL0VtlR3qph4PZEz519eFrYWsS8oVOSTY6cpa5PuSQ9bqYXkg8jHuB5+53+YOlVAAZt8IGc1PYb0Xvz38rLYa9qXsg4lFPeYMlDuRNxPXAPZTPcUty8MInokMklpLcZiYIx9ZNulV0HifBWzL4TaeaulKq6mvifpsc+Z4ZlUGvDP6UBMX7wRxwMuJZqsNvq/c5UvKpUtgYALQfi6/yQ8DdXtwDFxeC9MHzcA1+88QJch3gi69UAHGhIMHNyznWgjWLSQa2aAjm1kBBgBRkAvAkwA8AFhBBgBRkABAYokegbMxMnQs6rSnZsXaAi/ut64H/lIrwAgXTfqjDei4qN1nkwEArXK2//wkBDTI4dHe5DGQJ8yXXnfGAFGgBHI8ghoEwHGRP+ptEA7si8BRo793jUzRfvaeSu3CQ0CfcMpjwN8x/XHgO5tuXNAlj91vEBGIGsjwARA1t5fXh0jwAgkEwGKDF98eQ3+1zcj4MUFkRmgPUg7gJz2ERX7iQijPnVwqsEnjYFeR0bI9lOnumD3SgMx/cJi2S4Gkk5BY9e6yVwZ384IMAKMQOZBgIiAM4HXUKJoAeTIkQO9R8/E4ePndBZAtf9S9P9S0B10G+YjG9nv8HlTrPP7KAB47dYDrP3xADbvPoSwcN2sK82HjOrfGTPHD4KdrXXmAY8tZQQYAUZAAwEmAPg4MAKMACOgEgHtNHG6rUKe0qiYp2yS1GKl+nQSAFzaYIYQRDNFZZ+eRxoCm5otQX6bfCqt5ssYAUaAEchaCATdfgCvuWtkBQMnjfgW08b0EwtWiv7TZ1ILQElzwNbGCnHx8fjl8GksXrsDZy9eVwRtzsTBGDuoG8zNTSurylq7wathBBiBzIYAEwCZbcfYXkaAEcjQCFDN+6ATHrgf+VjHTk3nfXnQRpFVoLZ9nzQZtf/zqTk2Q2PAxjECjAAjkNoIvH//Hv9duYlZS7ckEgEU/d++3AdVK5SCvuh/u08bYeXssdh36AQmz1ubGPVv2bgW+n3TBp9/UhfnL9+E19zVskRAtYql8dMKH5QrVVR0MKA/3DEgtXec52cEGIGUQoAJgJRCkudhBBiBbI3AuReXsOnWTlD7PyUlfknh39LMwiSRwXzWzvBvPFeo7PNgBBgBRoARADSJACIA1Eb/7e1s8O2oGYiIfKcDY7HC+TGox1fIn88J/cfNlYX5xJ7lIEFCIhqozeDo/l3Qqklt1gfgQ8kIMAIZHgEmADL8FrGBjAAjkBkQ2H53H2ZcWKLXVG3xPmrfNz1wMX59/JfBTADSFvCoMlRoDfBgBBgBRoARSIoAEQFx8QnCATcU/Z8/2Q0TZvvLlhCowbVK+ZLYsdIXpYsXSlJmUKdaeXi69UTbVg2ZCFADJF/DCDAC6YIAEwDpAjs/lBFgBLIaAgHPL2DE6cmyPdRprY5WeUSLwbK5daP31Lpv0+1d+DP4GJ5GhSQhA6gnPGkMTKg6HNWdK2U12Hg9jAAjwAikOAKBV25h/qof8eO+wzpzU+1/fhcndBjoJRv9V2NMny5fYNkMd9x5ECwrMkhEAGkRfNWqEXLmNFMzJV/DCDACjECaIcAEQJpBzQ9iBBiBrIzAs6hQ9D46SvS91x7mZubwrOqG7iW/NggBtf17FvUc7z+8hxlyIK+1c6r2LjdoEF/ACDACjEAmRIAyAi5cvQ0//+2JRADV/q+ZNx5b9/6JMb7LdFZFqf9d2zYHiQz+cviU7KqpfeAu/+lo0bCmXpHBtfM90b9bGyQkvBfzMBGQCQ8Rm8wIZFEEmADIohvLy2IEGIG0RSD2fZwQ/yMtAM1Byv8jKvZFz9IdkQM50tYofhojwAgwAtkcAU0ioE3LBujZ4VP4b9mPIRP9dJCh1P31fhMEAdDNzQdPQ1/qXNO78+dYOn0U7j96pthikLQANi32QoF8ztjz2zHMWb6FSwOy+Tnk5TMCGQkBJgAy0m6wLYwAI5CpEVhydS32PfgDxXMVEa3+WhdqptMiMFMvkI1nBBgBRiCTIqCp1n/u0nV0HuyNB4+fGbUaY6P/r15HCBHBvb8fE89R0gi4evMelqzbhWHfdRAdDHLkYLLYqI3hixkBRsAoBJgAMAouvpgRYAQYAUYgIyJAP+6nLdqIaYs26JjXvnVj+M8dB9e8ThnRdLaJEWAE0hgB+r74cd9fIgtArguAkjmmRP87DZqsMx0RATM9B+HTJrVFiQB9b01f8oO4rnv7VvB068FEQBqfCX4cI5CdEGACIDvtNq+VEciECLyOjUC/42Nw4/UdHesbudaBfyP5Fk3JWWp6PNNUe3ffP4ip/y3Qud3G3BpL6vmKvx91xhtR8dE610yrORadircx9dGpdt/LV2/Qc4Qv/jgaoPMMEvCiFF7t8TriLQZ4zMWug0eSfEQ1vT8smoRm9aunmr3GTnzy7GU07jhM5zbN3uLGzsnXMwKZEQGqxe81crqO6Z81q4utS73h7OiQassiEuCfU4GYMHsVzl68bvA5UvS/ZaNaSRx27Rul2n/t6L/mdfS9tMvfFyHPX+HE2Uv47Z8zuHjtdpKpmAgwuCV8ASPACJiIABMAJgLHtzECjEDaIJAeznh6PNNUNJkA+Igctf3qPHgKbt17nATKORMHY+ygbjA3z2kqxCl+HxMAKQ4pT5hJEUhPAkCCLCY2DsfOXMTWvYdw5PQFvWUBGxZORPMGNdBjhC9Onbuig7p27b9c9J9uGjvoG4wb0h0jvZdg5y//KO6eRCbo214iMuITEmBhbp5JTwGbzQgwAmmNABMAaY04P48RYASMQiA9nPH0eKY2KD8/+B1/PTmhg1UuC3uMrTIYzlaO4jMmAD5C9NOBv4Vol+YgwS/6AU0tvzLSYAIgI+0G25KeCGQEAkB7/RS5HzzBT8cxlzJ0btx9hPb9JsrCZkz0P/jZC3w7aoZiCULzhjWweclkFMrvoneLjv57AR4zVuC7Ll/g206t4WBvl55bys9mBBiBTIAAEwCZYJPYREYgOyOQHs54ejxTe4/nXFqOLbd362w9Of5bPlmKInYFmQD4f3RI5XvR2p04pFEyYGFhLlS3m9StmuFeHyYAMtyWsEHphEBGJAAICsokojaBmq0AF3gPg/uArpizfCsmzV2tg1iV8iWxY6UvypcuKpT/kxv9H/rt15g9cTBy51J26KlbQd8xs3Em8Jqwp1ypohjRtxMTAel0nvmxjEBmQYAJgMyyU2wnI5BNEUgPZzw9nplaBEDp3CVw5OkpxL9P0DlBDV1ro7h94Qx3skzRAMhwi9BjEBMAmWm32NbURCCjEgC05vj4BOFYr952QJQFbFw0CcUL5xdifd5+63RgIY2A2RMGgzKPxkxblqj8r3mhVPv/Iuw1ug6dalCAkBx6v8luoPaE2iP42XMM81qEfYd0M8UkIqBPly9gZ2udmlvIczMCjEAmRIAJgEy4aWwyIyAh8AEfcPxZAH64tQNB4bcRGR+J9x8+iI+tclrC0TIPqjtXRLP8DURLOvo7GnTf6ZDz2H53HwLDruJ17OvE+2zNbVDMvjDaFGmJLiXagvrYaz7vYWQw/n5yEmdfXMTN13fxJi4C7+KjEq8xNzOHk1Ue1HSujN6lu6CqUwWdDUv4kID9Dw7hp3v7cT/yMSLj3iZeQ8+nKHetvFXRqmATVHeuhP7Hx8qKALpYO4NS4p9FhSbakNsyFxq71oV75YHIb5PPpMOihgA48zxQNkJvndMaQyt8i5K5iolnP3r7BNvu7MXfT08hJOo54t/Hi78nnFxtXFDfpSYGlOueGNGnz/yvb8H+h4fwIDJpPfvHfbUS2FrntEKv0p3w+O0TvSKALjZOYr6YhFgdLOh+J6vcip+3LfopAp4H4uCjw4iMewezHDlQwMYVvct0RreS7ZEzR/Lq6qX+3D/s+l0I/t2481DYWKtKOdx79BRh4W90bNYWAaQ5zgQGYfv+v3A84CICr9wS99CP8eoVSwvxv2/atUTFMsVgZmYmPjtyOjAxYqb9gI5fNEOZEoVFBHDPb0d1nm9jbYVu7VoiX96PJRhEVuz+9QgOHD4laoIlm+kHeI1KZdD+s8b4skX9JGm5xhAAND9hs+/QcbFOqW0ZORL1alRA66Z18fVnTZKIpT17Hobt+/5CTGzSPbe0sAClFf9+JAAbd/4m8CY727RogBH9OgnnRhoH/zqNKzfu6qyfrs9lZ4tlG/fgr5PnxeeNalfBgO5thZNiZWmhc8/bd9E4cPikcIi011CtQinhMNEaJExpAiX8rSwt0a19S1HW8e9/V0Hpz9ojdy579OrYWvRwl9tDmuObdi0QdOsBlm7YDdKJoHWZOqQzQJhdDLqTuEdOeRxQrWIp1K9ZCU3rVUODWpXhYG+LsPAInL98A+cuXhficw+CnyWeW7KB9pZwad6wJjp+0RRFC7kmmqYPF6o/P3QsAKu3HhB7S/O0alxLRIQ1W8uRY/v42XNxXi9cvYXAq7cE3pot8WpULoNqFUqLs/tliwZJnEils0F20rUbd/yGOw+CMXfSEND7QuNN5Fvs/OWIEOk8ee6ycHzJPsLj8nXdc5YWIoDG7HdcfDzMc+YU7flmL9simwGgZj6q/Sf1/5xmZvCatwbzVm7Te5uSMCjpFhAJoXQ/dRmY5TkILRrVTPzeU2MfX8MIMALZAwEmALLHPvMqsyAC5Hh7BszEydCzic670jI108bDYsLhETAdZ19cMHhfPmtn+NbyEA41jVMh5xQV5eWeTQ7jl4VbYlrNcYnkw+O3T+F+xgdB4R8dNX2jXO5SWFzfF6P/9ZYlAPTdS871qkZzUMahhKHH6HyuhgCYfH4eqE5fe5DN65sshIOlPZZd24CNt3bIOt+a9xEx823pThhRsZ9wqgef9MTJkLMG7SYVfxrJ6QJADr1SlwB9BjQv0BB+db0T99WgsVoXkBOyaO0OEU0zpg2XJgFAzvaU+euwYtNeg493690B0z36g5yy/X+eVKzhPbRtoWjNJacpQA8hZ5XqcvM42AvHfLTP0kTiQskIci4X+4wAOTXkQKghAEjY6+c/jmPinNWq5p/hMUA4i0RykPP3jZuPjqq4PpC0uyUoRTn1zUEYz/MamsRZ/O/yTYycukSsWd+gfVnoPVx0eCDBRjUYGYoeX7/9QLbbAhE8TepWw86D/6Bk0YL4aYWPSQQA7ZHaM0BrP7FnOfI65TZqb4jIIkduSK/2enHRhy3NsWr2OHRv31KcPyXclOYgJ3TlrLFoUKuSuETpbND5trayFBHpwb3aYdHUEYIAoPPY32OuwTOg+fyMRgBo2kaCo92G+QgCyZghRf9rVy2PqzfvocsQb4Nz0N6PH9oDOXN+JC+jomMQHRObWBZw4ept+Plvx4/7DovP6Rmj+nXGoJ7tOPJvzObwtYxANkOACYBstuG83KyDgFKNuNwKJaeUosZDTk3A2ee6UTMlZBwscmF5w5mo4VzZaAKA5iSHdmK14SJiHPs+Du7/+uDos9OqNoLa/M2rM1mxDaChSSjzYVF9H1ia6UYl9d1riABYUNcbfY+PkSUxvi72OWbUGo8NN3/CoqurDZIskh1Elgwu/y2GVeiTKQgA2tfptTzQrmhrQ9ug87mpPbhpIokAoB/C42euFJFotUNyUK/feYCv+kwQEWLtIc2/adfv+M59ls7nNAfVAp+/dAM9R07XqxiuebOmg63GuT107KzoaqCWHCEnj4iJ9q0bm0QAkK2aCuamEAA0h6ZqOUWVSeRMqk82tE+ajipFpw21SjSVANC0IzmtF40hWqTn0LONJWcK5HPG9hU+IotA6ewYwrZejYr4cflUlChSwGgCgOZu92kjrJk3XmRpqDkbEgFAkf/Bnn6yaer6bM7IBAB9f+39/bjQCNDMmjC0B1L0nzIJKHIvpyMgdzaJsPr75H+Ys2Ir/jrxMeuGCDMiI/t98yUa1q6MK9fv4dT5K/jmqxZwcc5jyBT+nBFgBLI5AkwAZPMDwMvPnAgEv32KPsfd8fRdqKoFSAQAOd5Tzs8HpeAbM+rnq4kVDWfj3POLJkWLm7jWxYpGsxH48grcTk0U6eRqRnIJgLzWTtjYdLHRde6GCIAxlQeJsoTw2KQp6uQUz6o9AdWdKhq1PxIWjlZ5sK6xHxZc8c/wGQBks7SvOZBDzXYmXkOOd+/RM3H4+Dmj7qOLJQedfgh3GOil2kGme8nB3LtmJkoXL6TYxosibhOH91J0cujzkf06Y/jkRSKN3phB9bjLZriLtGt9zi05Wf3HzZWtIdb3PMmBfxPx1mgnU5p39+oZIpNAjZMnZ0uHz5tinZ+nKHmYtmiDmMeYIa3h7oMnGZoAICeQMljG+i5XtbzkEAD0gOkeA+A14luRti93dtQYIb07xmYASO/Ob5vmo1GdKqrOhkQAbPv5MAZ4zFVjXpJrMjIBIBl6//Ez+C7aiF2/HjH4PaQZ/ddHHFGJzqTh34JwK1eqCEb07YxlG3djxvebFJ9BQqfeo/twur/Rp4xvYASyLwJMAGTfveeVZ2IEqD0cpfFTRF3NIAJgXZMFmHh2Fo6HBKi5Jck1kmP6IjrMJAJAIiD2PvgNfpdXqX5+cgkAivzPrzsFLQs2Vv1MutAQAfBpoabwDVyoE92XCIdzLy7Kfm7ICMoCGFdlqHD+M3oJAK2Fyis2NF2EPJYOhpaW5HOKYn7R28Pgj2a5ScmJ6dL2E0yY7Y9Fa3boXEK15FS/TCrcF6/d1vl8qntfjB7QBQPHzxP1yNqDnP8po74T9bly81MklggEuQwC+pHf4+tWeBYahg07ftWZW1IJf/nqtV7nlgTCTMFHIjgKF3AxmQAQ5Me4AZi1bLOs0JmhjaZo5S7/6SJFWa5XOtlIUUsa63/6VfYMHN21VNRIZ+QMAMrMGDZ5ETbv/sMQJOLz5BIAkkNNJRWmEgB09qe69xHOZa+R01XZrXmRRCCoIYfIXiLLKMrtv2W/0c/KDASAtKjYuDhEREYJDZIOA7xk16o2+r96rofQ06BBZVKL1+0UmU6GBr1XVCpAz5F0Fwzdw58zAoxA9kWACYDsu/e88kyMANWVKznSlOZPwnsk3vcgMhjhsa+Fo+Zdwx3DTk0Sonvag2r9vWuMwS+P/sTvj3WdIimyXcelOk6HnENFx7JChI7KA0h0jwTmgt89FdkFF8M+tiPSHBIBMP/yStm6ebqW5qriVF6UDNyLeIi38e9AmQde1UYplgDQGkkk8M6bB0IIUG5QnXyn4m2M2m19BIC+iaSIOOEgpw9Awn+DyvVEbksHLLyyGjEJMTrTfVaoGcrmLpViIoD0AKUaf8JGnwYAnYuSDsXEnkbFR+vYqt2SUC3ISun1lOq8fKY7qpQvhSET/RLTXTXnJSekddM6wrnUziCgH8GHti4QomvkvFOKrvYgx2TupKEiOi3n4NPnM8cPgtc8XcdFmv/m3Ud6ywNCnocpZhhQHTgNfc7tkdMXxPq1BxEM3/uOEsJpbl4LZeuHqY6ehNuU0swpRZ8EwsgxIzE37dG5zScijf/79btkCQAiWIggIRG7sdOXyzrw+9bPFhoJzTqP0Jlf0lAgrQKKDMuRMLTHJEiYkQmAJyEv0HPEdCEoqT0oPZtIKkq3J4FAIqLy5LYXCvEuTnlw7dZ9FC+SH+Y5zWFrYyUcNnL2SNNi7optWLjmJ9lzSzX1SgQAnc22LRuKecnBl0tNl0iE0BevQL3uixR0hZlZDiHqSLoLVFZz58ETuE1agOMBl3RsMJYA8BrRG/3GzZHN9KFsGJ8xfUGlLoM85+t+Dzari61LvZOIW6r9fkmv60iQ9L8rNzFr6ZYk2Tua0X/aFzlijGym6D+V8RTK7yKWQESpMWVGdA8JWo4d1E3sJw9GgBFgBJQQYAKAzwYjkAkRUKr/tzG3xpJ6vqD2btqD1Oh7HRmBlzGvdD7rXvJreFUfiRMhARj971REyzimkiP9KiYc625ux59PjidRtdcHo0QAjD87QzayrS9V31A03r/RXOjLiJhcfZTQHzBmmEoAjKsyBH3KdFWs4Zci5mRL32PuuPXmno5ZlPVAa1LaY22ne/f9g6kmAijtuZLgIWWGbG66BMVzFTEGXsUUYsn5JGeo5whfIbCmPcgJqV21nMkRbimySCSEHEFADio5WiOmLNZ5PnUnoAwAEtySawOmBgQ1zu2OX/6RnZ8ig0umjRSPGTX1e6z98RedR/qO64+ubZsr4kMEBKVxK5EwEj4krCi3RsmJjHwbJUvCkEG0RhqmRJnpPlpDi4Y1U5UAoHWO6t8ZTetVN0ksTV8at3anCu1NUuqKoO/8GMoAkDIMShcvjCl+a4VSvfaQzo+tjTUeBoeIzhnkgAdcCFKVjWOIACAS4rvOnwsBugqli4lOAEpEFJFEpCtgSMfB2dG47CI172BqX6NNBEjRf+qQ8efxc2jdY4ysCVKGBgk10hnRV2ZUoUwxhDx/pdMpRVMLJLXXyfMzAoxA5kWACYDMu3dseTZGQK1zqAmRPgKA2sFNqDpMr8gfObbti32GIScnCMffmGGIAJA+p2wC7aGGAKAINdkVERepc7+0NmPsNYUAoIyIxfWniY4JSir+0jrJln7Hx8h2NqiQpww2NFmIZUEbZdsMpgcBsCLoB9Af7aGPcNKHt1IKseTkvIuKSTUCQHoG/RBv32+ijpmfNKgBUtQfP2ulqLfWHFL0moQHTSUA1GQAKBEAku1kk/u0pbKp1SRSSNeRxoJcCYREABhyvAwRAIb2KDkEgBqShDorGFqDUheA5Aj/SedBHwEgYSz3DoS8CDNJFE8tAUC4KGW/SOQOtXckgUtjBOxoLYYIAE3lf7peDUaG9jAzEgDSvkttTskpp9IYGvr0F2jvPN16oGvbFqLFpZLGycAeXwmSkjKRvnGbKlo4ag7tfTDm3z5qEXw4+DjW3fwRT96FoFKeshha4TvZdr7GzMvXMgKMQMZCgAmAjLUfbA0joAoBJQKAarGp1p8cTe2RXAKAIunUPeCPYN3e6IaMNkQAFLcvLMT6KBNAe6ghANSszZCNmp+bQgDQ/W4VvhN/kkMANMhXC6sbz8PcSysyDAFgKMtALuNEH95KBIAUoYyKjk01AsB9YFeRJku9x+Xq+Mk5nDa2H6YuWK/jQEsdAOav+tEkAoBKHA5snIPo6Fi90e3kEAAURezWrgW6DZumlwDIyBkAFB12zuMgi5Gko1C+dMYlAKRWknLvgJJzbuj7yRgCQJ9TvXL2WFFTLld6YciGlCQASOeBuhpkZQJADk9D4qWUnfPDYi+s+/EX2SwOmpNKTIgEIPX/cdOX6xAApuonKLUIJm2aTws2xdSaY0SpHg9GgBHI/AgwAZD595BXkA0RoPp/0gGQG7XzVkXrQp8k+ShHDqBO3uoYdMIDodG6rc9qOlfBmsbzse3OXsXWdZQhsPfB77JRayerPCLN/s/g47j15q6OWRIBMOncHNkWgNIPjFp5qyW51yqnBVoVbKoYLZfS5TMKAUDYr248X7HVIf14WtuE6l1zYPCJ8XgV+1oHK0MlADTH3LpeKGlfBHmtnYVuw9T/FujMI0Xn6QNTNQCkEoCUJgAoPVmuBZbUqowU5E0tARjepyNIBE9pVC5XUrTPUqrFpWgd9aJftXmfzhSGOgTQj/fPP6kHC4X6WytLS3Rr3xJ37gfrJQBIwFAOH1L73rZsKuh9pvZ6/5zSrT9XUwJQvVIZkUGwZtsBnTWqLQE4ff6qSPFXaqVIE8uVAFDqMkU4bawtFfeo4xfNQEKJrXuOlU1Np572n39SF5t2/yFLxEhrSM0MgNv3g9HNzUdoIWgPOl90Dq2t/rdGKmuhCO/MpZtkMzdI12JYn4745fAp2X1JKQKAyK3BE/xkySEix8gpn7N8q2zrRmMJAH0YUStN9wFdFQUJTXViM/rPAdJZoHd78dqdsqYSLr06tBa1/6Z0SaFJTcGOnH8iroPCbylCWMahJJY2mI7CdgUyOsxsHyPACBhAgAkAPiKMQCZEgATmvP+br7rHPDngyxvMwpgAH1wKC5JdMQnqRSVEyc5Jn82pMwnLrm2QJQDqulTHlOqj4Xl2Fq6F39SZv6h9IdFGcNe9XxSJCzmjDHUBSA8CwCqnpRAqfBcfpWOy1C3h8JPjsinzdAPdT4OEE+UGlVqQloBSlod0j+TgP40KyXQEwE8H/hbOk9wgwSwSuaMIvdwgJ4ScbCWCgJyYNi0aIGdOs8TbqZ426PYDJCQkoFn96kIk8HXEW0UROqWvBKr/pz7bSlFLyh6YMKwn8rskzWQhYbUXYeHIncsevTq2Fs6XPoG7G3cfyZYnkF3kRNKg9Gq5QTZWr1hasfaa7ifhucAr8j/0JUfTz3+7rHNNBEmlsiVE+jGJ1skNfWUOtL8Th/USLc40x5OQl3j0JAQSSfL6TWSydR5SkwAgET0iYeSEFOUw+T/2rgI8iuv7HtzdXYO7O21paWmpIQWKlOIWIECwkEASgiUQILgXp6VAaSmUluIS3C24OwGCBvl/5/U/+a3M7M7ObpR3v4+Pln16ZnZ27nn3nst746fgoZi+aI0qAUDBPGoS+E1cAKaYWFqrrz8WApC87s6II9oiABi5wHuXFTJCD1mLuYb490W3Nl9j9NTFNvUhFBV6exhRU+Pi1Zuq95ERJza+/JSTBCDByNJ+pt8hhQB99SrS8L1PDJQop+TJkumChNWEWFWIWjr2TJIA9hCSn0sE4gcCkgCIH9dJrlIiYIaArZx3NaiUE3hGDcw+s8RhNNl/cs2R6LvHx+YJga2BmYtfNlMJMArgzbs3utYQFwkArum7Ql+qlmFkJAOrKRROlx89dg1BROQzXftUGpnm1CdkAoCnpmrh93rAslcG0N4YyikmS3dplRJUG8O0woDR9evdWnO0AAAgAElEQVQ9mU6ePBla9fRVdcJs7c/ZUnMcm1UE6EDoKfWmthaGJS8N8REfaamd69lD9qyZHHKwTcfUi7NCpti7Z9Q+d/T+4bVZONFLOP/UVzBirtBGGOnZWVSYUItcsLcm5f6yl6KiEACOYqR2DaNLA4ARGU+fv0C6NKnAihSxYYyeYcWGn35ZLwhPRhixlN+5S9dUCYCP61YRFTgW/LweK//coinc+OuskWjSqJ7uLW29tRv9Qv1Uq9KoDUKdGgrVMvJPmkRAIhA/EZAEQPy8bnLV7zkCZOzpYO65c1AXEopw3Ju3b9B5pyduPlMvmac2GE+7h5TvJUL8+4f6GtIA4LgkAFgCr/02D1x4clnXukk8TKzhJ4iHM4/OW/WJjQgAzsnQ+HZb+wiRJEtjGb/RVYfqPlEx7V8/Z00E1xiB5ImTYeWldfA7NEEzyiM+RwDYU7i2dXMoDvy20CMiikAtBN1Wf4aP85Sb5kg+tlIBoGjBPKJcmpYIn625KTC4JMQbF6/ctHmKSyV3loLTU//bdD57DoS9Lx3D83+Z4SdO+I0SAHRQqENAGzd9qWoqg611UCxt5Ux/MNc/IGQRvAPn2Fu29Xfw/0vIRWcEACe1l89tuTBGRlBxX636hJ5NuoIAcEYDwFECwAhGCg7REQHA5w61DxiFYRrhULGMm4ga+qphHVQs7RbjJfQoFnj1xh2kSZ0KWTNnwL0HjwT5tWFLqNltQRLSy70tOrX6EnfuP0Tg9GVWRMC3n9XDzDEDkC2Lfudcq8qLrXtSkgB6vrGyjUQg7iIgCYC4e23kyiQCNhGg89831EfXKbOpcvz223vhuddPVz+eaDcp8DmGlHcXoeuOzGm5eEWNn47tyMOT8Prta7tXOK4SADz90CJDcqfOgYX1JyF54uR2cypNAbAMrbz+7BY6bOsH/q1m8ZkA4H627jnslBI5T/CC5/wsHNUnEfojLZgjTyeVtvbvnZqh9paYKxUAMmX4TwSLodgdPceKWt16TXGg+IJvL4ybzgoJAL2nxRQFo7ghBcJsqa/bWqtpDXEjBABDmOdPGCJKwNGoeO/uPQm//LFZL0SinaKiT3VzOkJq4ei2BoyJCADOTyKI10gtZF9tfdyXEtng6J44nisIgCUhPvh7+z50GRTo0PeG8xshABy9jxXcXE0AXL91Fx6+U+zeiySeurf7RuiAUIskNuzdu3eixCevkZrxO84onQ4tPhepTAoRkDZ1KnGPfFS7kt1lX3xyBf6HJ+Lg/eO6fovVBqRg7fjqPlIY0C7asoFEIO4hIAmAuHdN5IokAroR4I+43+GJOHDviOZJMR33CplLY1y1YSARQGO/wGMzsOvOftUffzr++dPmRZ9SHfFxnrpIhERRa9p4fSvGHJmiKiZIgbr6uWpg6809eBz5xGwfpuX4Dt8/AZ+DQbgUcUVz3amTpsJHueugb6mO6LnbK05FAJAAWHd1k2o6A0/vA6t5o0HuOnj6+hnmnFmKFRd+t8JDAYeYtSj8JToV/x7UWjC10LuHMGTfKFWseY1GVh6EyLeR8U4DgHvkSy5F7AaPnoF9R05HbZunXO2aforL128LQTRLM62xzpOzf3ceFHnT2/cetfm9Ybg3T/daffOxqD9OcySUX6kAYCrsdvd+OCbO/UXk82rlw3Me7ol5+YwA6PHDt3ZFAJXQ9JevIgUGk+b+ork/CgP26dgcjT+uBdYZpzlKANDpGereFs0+/yDq9NMRAoD7Y1/ml+fLnd3sOtABnLVkLSbNW2m37By1GSqVKYa+nZpHlU07fCIM3kFzre4F5sTnyJZJVUwtpggAbpTXaNX6rUKxXUu3gg5bgzqV4T+go9Bw0NoTx+P15D1KnQlLcslVBECGdGnwy7rN8A1eYKUloVxLRoNQDND0vjZCAHBPHGPc9GWCzDIl66qWL4GG9aoJYURLcyUBYKT0Iq/TcI/2aP7FhzEeEUAs+L3xGjcLk+au1Hyu8b5q27ShqAhA43OUAoJJNURIlYF23t4Hz70jNX+TcqTKhgnVhwvCf9aZxZp6NRzvw1y1EFTNJ0rbRvfLi2woEZAIxCoCkgCIVfjl5BIB1yBAQbmbz+/g+INTeBz5VAxaImMRFEibN8rpV5uJufgMYz9y/4TolzRxElH3t1C6/KADrmWsFcx+h+4dE/2ypMyECplLIXuqrIIsoEDegfvHcDXiBvKlzS1y4nOmyibE80yN7XjCffTBSbx8Exk1f940uZEhecIqN3T/5UOcDA8TmNCIS6mMbjavD9upYV0mU3FVPF1zN8XsKDzJv3X3gRADo3NdrHA+0EFx1CKePsfVm3dw++6DqK7/CQqmQbq0qaBXEMvRedmee7gf/gjnLl5H5Ov/IlsYzlswb04wn5+ihoko3e+EWe4vR7bMyJcrO9Kmsf6e2iIA/l0xSTjXxJskEvFmnrVlHrQWAUBng1EUt+7cR/jjCHAd3KeS9621RZI1Dx9F4MKVG3j67D8BzWRJk6JooTzi2vCaa+Vis+/9h4+F8CCtVLGCUCIxnIDUpV1JaD2OeIYbt+9F3YMZ06cF70G1vbE98aNSPvFg20L5c0fdK8yfp3gk72diTHE+WxgZ2Yzpd48CmVwr51GuJU+XifmLl69QKF8usUa1+03v3LyHmd/OfRfMlwt5c2az66zqHVur3Zs3bw2l0yjjkRgb2qst0qRO6exSHO5PcomRAD5Bc20SjBy4ffNGCPLuKb7LtuzO83vosKM/Lj3577ukZuUzl0JwDV9kT5kFqy+tx6ijIXj++oVme0kCOHxpZQeJQKwjIAmAWL8EcgESAYmAREAiIBFwHQK2CAAlvN7ebFoEgFIlwJ7Db298+blEICYQOHH2Ipp388GpMH26M2prMk2NiYk1W85x6dotjJ+5HD+t3KCZtjFxRG/07tDULtG48NxKBB2bbreCkGlK2rILazD26DTNaMF2RZujf9muZpGCsYGTnFMiIBHQj4AkAPRjJVtKBCQCEgGJgEQgziMgCYA4f4nkAmMAAZ7+GxGitFwa0yIoTNmwXtUYWLX2FBQ8nb/iT8xa+rtZOo1SPpBRGlr24GU4hh8MwrGHp3Hvxf+ipGxtyFToT40ESJo4KX50a4HepTtI5z9W7ww5uUTAcQQkAeA4ZrKHREAiIBGQCEgE4iwCkgCIs5dGLiwGEaDD3K5vAP7Zvt9sVubOM2Q+Y4a02LX/OHbuP2ZXELF3h2YY59U9SmcjBrdhNRVTNygiueL3f4WQadfWX4nygUmSqJczpPPPqkHHH55xeNkKCZApRQZMPjEP88NWiEgAOv8DynRF66JNpPPvMKqyg0Qg9hGQBEDsXwO5AomAREAiIBGQCLgMAUkAuAxKOVA8RkCryseiScOEyr+iy/E44in++Gc3Zixaoym2+XHdKlga4uNQeb2YgI76GG/fvtPUUrj29Cbcd3sj7PEFw8upkrW8EAUkCTDu6DT8fPEPeJbtJkoDS5MISATiJwKSAIif102uWiIgEZAISAQkAqoIUFRx+W+b8PLVK6vPmzSqH6Wwbwu+dZt24/gZa6chf54caPp5/WgVVZSXVSLgLAIU0GOJxsnzzFX06cgvnOiFXNmzWE3BPotXbYSHb4hVRIBSAUGp0OHs+mKiP4X+eu32wqWIa6rT1c1RTYj9/XH1H4w9OtWm0F/9nDUxrpqXEAe+/fwucqYyr/YRE/uRc0gEJAKuQ0ASAK7DUo4kEZAISAQkAhIBiYBEQCIQywhoRcEM7tlaVLFgBQo1Y5nCnsOCsejXv8w+ZgnPJSHeyJ0jayzvTN/0Ea+focfOITh4/5hmB5b7m1F7DNzSFxJlbf0PByMi8plm+3o5q2NC9RFImSSFvkXIVhIBiUCcRUASAHH20siFSQQkAhIBiYBEQCIgEZAIOIrA3OXr0MlzrGo3nuK3adJQ/CmQJ4eZcv7zFy9FBMDMxWvN+jb74gPMCRxkqESpo2t3VXt7EQCcJ0/qnJhSK0CQALbU/tMnS4fAasNQO0fsCiG6Chs5jkTgfUdAEgDv+x0g9y8RkAhIBCQCEgGJgEQggSCgdYqvtr261cqhW9tv0PjjmkifNg1u3L6H1u7+2LL7kFlzf89O8HJva7fMXlyDMOzxRXTbOViE7WtZiQxFMa32aGRPmUWVBMicIiMCq3mjeraKcW17cj0SAYmAQQQkAWAQONlNIiARkAhIBCQCEgGJgEQgbiGw9/ApfNNxKFgFQK+x1N+3n9VDwbw54TdxgVk3frZ6dgAa1Kmsd7hYafcO73Di4VkcfXAKBdPmRfXsFZEkURKcDA+D++5hNkkAU7X/OWeWYeqpBULtn6QAdQLKZy4VK3uSk0oEJALRg4AkAKIHVzmqREAiIBGQCMQwAg8fPRHCX1eu33bZzMmSJUWFUm4olD8XKpctBoYPp0ppPwfW6Fo6tWoMhhsrCuVqGzE6do8fvsXXDeuIIQ8cO4OhY2a5BCeWVStbojByZMuMciWLoGjBPMiYPq3u09IXL18hYPJC0HFzhVGwLXvWTChZtABKFSuIPDmzStFCVwAbD8Z49+4dguf8jP5+U1222s8+qA5WDsiaOYPLxnTlQHT8/7q2BeOPz8TNZ3eihi6SvgCCqnnDLX1hhN49BM+9/mBJQC0rk6k4ptUaLdT+xx+biU03dmB89eEoldHNlcuVY0kEJAJxAAFJAMSBiyCXIBGQCBhD4P7Lh/+dUqTKKmsRG4MwQfW6//AxWrv74a+te6NtXzwNbFC7Mrq2+Qof1qqkWRfc6FpqVy2LxZO9xUmklhkdm+Oy/Blt575jqNOkZ7ThpORZs2JA8cL5kDixeo1yLkAr79pVi1Ou2Y8tPscHNSuIUG9pCReBO/ce4uc/NgtF/9BDJ53e6HifnvDo9J1uQsvpCR0Y4OWbVxh3bBp+ufg73r57Z9WTQn8hNUcKJ3777b3w3OtnU+ivZvbKGF/dB+mSpcXbd29FBIE0iYBEIOEhIAmAhHdN5Y4kAgkaAbXTDqoSf5KnHgaW7Y5MKTLGyv7pxBw8dhZ7Dp3E/iOn8SD8cdQ6lBPSjBnSonjh/ChcIDdyZsssTpLvPXikWm6NnQvly4VnL17i9t0HDu+JJ7BlSxRBkiTajpfDgzrYIfL1ayRNkiTGXpyNOsYObiuqOUOCxwzpispli1vt0Zm1DHVvC99+HTRrexsdOyYJAFNMGVo9rHc7VCzjpnovRDcBYLqWAnlzok+HZujS+iukSZ3S6KUX/ViDPeziNezYd0x8989d+l+5NSVyhN95RiIwCqFQ/txInzY1Ip4+x5FT5/D69Ru783O9yrPCXuMLV27oin5hpAbXlNCN1+dk2GXMW7EOq9Zvw+VrtxzeMssF/r5gjPiOxzV7HPkE/UP9sPvOAZtLM1X710MCfJb3Q4ypMgRJE6tXSohrOMj1SAQkAo4jIAkAxzGTPSQCEoFYQoCnHaOPhGDV5T9VTzuoVOxTsS/4AhNTxpdMvlwOC5wDlp7SazxBDh7uLhwHrZNYOmx8qfcJmqt32Kh2yvh6wtUdHtxOB9bT/vXPrZi99HdMG9VP09lguO6h42FYvnYTvHq3c1ph26hj7Mz+Se5MDfBAiy8/MnNunVkLnY7l00agXvXyqkszOnZsEQDcBE/hAwZ2Fo53iuTJzPYVkwSAMnHDelUxybcPShTNb+jynz53BZ4B0/DHP7t091dqybNDix4jcOTkOd19G39cCz1/+FYz6uTNm7fwDpqD0VMW2x2zbdNPMXWkh7gm74vxHtu+9ygW/Lwef2zaBQoF6rH2zRthykgPp8kiPXM50oa/hQP2+mHzTX33n6na/+pL6zHqaAiev35hNWXpTMVFxABz/6VJBCQCCRcBSQAk3GsrdyYRSFAI8IVn+MEg/Hltk6rzr2yWpxY/urVA79IdYiQtgM5rl0GBul8olXUmRAJAceiHT5gX5Rj1at8E47y6W+XN370fjvGzVmDawtXihHPlTH+RP+6MGXWMnZmTfXlK+1PwUNSvUSFqKGfX0rzxh5g5ZgAyZUhntTyjY8cmAaBsghET/bu0NItuiA0CgOupXrEU5k8Y4vBpOE/92/YZ6XB4uTMEgIIfnffx3j2RLYt5pNOjJ09F2buV67bYvZ1rVSmDpSE+4r5NqEadjJNnL+H0+Svi2cNyfyWKFkDmjOnAZw/ThEhQkhSwZSz917HlF3EKpldvIzFoXwA23dhu87fQctHUAgip6Y+8aXKpqv1XyVoeE6oPB1X/pUkEJAIJGwFJACTs6yt3JxFIMAjMP7sCwSdm6XrhSZwoEVoV/gYDy/WI1hxGvmR2HDAWqzdscxjnIb3awH9AJ+w5eCJBRACYOvSmp2s8ZaRzzxNXmhIdQKVt04gJnnjzFN0ZM+oYOzOn0tfSYXfFWmaN9QRFAS0FAY2OHRcIAMv7gfjFFgHAuds1+wwh/n106wI4IzL3Qc2KWBLiLchCRyMATO/RHu2+FaSaaQoDIxK+6+6DY6cv2L2deQ02LhmPGpVK220b3xoQ28AZyzD1p9VmaVjKPkj6tGnSEN81/lCI+l26dgtLVv+NucvXWaUIsO2yqcNFKlZcsmUX1mDs0WlC/8ZRY5Rc0fQFMbGGL/66viVqHCX3n59LkwhIBBI+ApIASPjXWO5QIhDvEbjw5DI67fDEnef3dO+FJEDrIk0ECZAIiXT3c6QhldS/bD/YoXJTyvh+AzrCu88PNsXY4ksKAJ2iOcv+EJEQavZFg5rgSRpP+vmizZNKS1MIEWc0C4w6xo5cc622lqXCXLEWOiBUH3crlNdsWqNjxwUCgBuhJsDcoEFR0Q2xSQBwPb/OGokmjerpug0cOWm3HPDT+tWwJMQH9x6EO0UA8F7jfaFUdOA8f2/fj4bf99O1BzaaMXqAELJMSEYSsr//VCz69S+72yKGPzT7DP27thSCm68iI0UVitlL/xCELomE3h2aCaLFMmXF7uDR2ODQ/ePoucsLzP83NUa+dS3eRpT6W3lpnd0VfJirFgKreWPJ+VU4+fAs/Cp7Ik3S9yclxC5AsoFEIIEjIAmABH6B5fYkAgkBgQVhPyPo2AyHt8KXop4l26NT8VbRQgKs+P1ftOwxQnVdFDzLltk8lJKOzuGT58TLZUIiAAgAoyG6Dg7CL39sVsVj4oje6N2hKQ4eP6tKmrii1JZRx9jhG0ujw6hBXUAig+aqtfTv0gIBg7qYOSFGx44rBADx+W3eaHz1SW2BVWwTACy7SIIqQzr71QHOXbouvvMk/yyNIfUka0g+KkZldqYMUIDOVQQAx7bMTQ+e/TP6+U0xWxKd3NLFCuHshatWp+Eenb8TApbJk5nrMbjquxDT4zCyyGvsLJFW5IhRw2OCTy9RHSNp0v8U7x9HPMUf/+wWJ/81K8edKImnr5+hy46BOPLAvLIBf+c8y3bHs9fPMfXUAl2RAbxHP8/bAL6VBiBFkuSOQCbbSgQkAgkAAUkAJICLKLcgEUjoCIw5OhWLz/2qus2cqbKjQpbS+OfGdtUXH74cDSrXQ6QEuNoYOtqmt7/qsHRwGjeoqVr+jMKBrH2eOlVKuxEAStk2ZRL/ST+pigIqzkWWTOldvU3d4/2786DA4+ad+1Z9SroVwPKpI5A7R1aRP71hS6hZG1eobRt1jHVv0E5DhmazZFjKFMldRgAQFzruH9WuFDW70X3GJQLA1AGNbQLAkXuPaSta4fska/w9O1npXSgX7tnzF+LeICGgNYZCDPJEesfeYxg6dpaq1gBV6Zk2U7RgHk0ChW2mj+6PcdOXWmkDuIJwc9X3xhXjbNy2D826/pdeYcTUtCmMjBOdfUgA+B6agA3XNkelwim/b5zX0bSAkhndMLP2WJnzH50XTY4tEYijCEgCII5eGLksiYBE4H8ILDy3EkHHpqvm/1OteGadsTj76CL8Dwer1jhOmyw1Aqv5oG6Oai6F1RYBwIl4Isi64w3rVUPtKmWQL3d2K0LAVj12U4ctPhAALGtGAcBRIYtUcaYgIE/JR09drKpWrrZfRy6YKxxjzkeHdOuewxg8eqZDSu2mlReMrkVtvwyZpyCgIvxmdOy4RAB8XLeKEKLjnmKbACDmFHGkHoA9s0UAsC9P3WtXKStO++tWL4eyJQpbnbLbGkMhAJR1zFy8Ft2GBKkua8eqqahdtSxu3L6H1u7+2LL7kFk7pt5QRyJg8iIhtmlqjFRwhfCmPbxi4vOnz16g17BgLPhlveHpeN2YFtHq6wYxVrbUyGJNxXDZn2luNbNXwcB9/ma/fQzxr5SlLCaemIM376zLTZqWBjSyDtlHIiARiN8ISAIgfl8/uXqJQIJE4B3eYcapRSiXuSRq56gKexoAfNkJquYj6iEP3h9gRQIw3LFhnvoYW9XLpaKAa//eia87DNF9DYoXyY8urb/ED80aQTmpT0gEAIGwpZCu5C5T1E4NNzozdHQZtmzEXOEYK/NS12DG4t/QY+gE3UuJLgKACzAVBHTFPm3dd1ob5vWrUKpo1An35eu3HSp9qeWAGiUA+H2iujvNNL1G9wUzaahXg4Kh/N+7+2HX/uO6pmGIedPP64MRDyWK5BfOpSMEwLbQI6jfzF11LkU4U0uLRIlIYXoAIwkszTQNQ9dm4mgj3suN2nkaPv1XtsUqHgsneiH//99TcWG715/exJ67B/HyTSQKpM0DKvXTWBEnddJU6FCsJbrtGoxLT65GLTdJoiQYULYbXrx5iZCTc62Icwr9BVYbJn5bpUkEJALvJwKSAHg/r7vctUQgziJA53/c0WlCnChbyqyYUXsM3NIXEhoAC8/9ohoFwBcez7Ld0KZoU2y5uduKBFAIAlfnOp44exHNu/ngVNhlh/CkuBtrxzNEN6ERAHScGRnBMH81Yyk0RgoQO63Pp4/qbyj31hWOsemaHHWSo5MAIG5UJC9ZtIDh9AJnIwCUMnZ0vGlMZaFwWt8RIQ6XxGP/jUsn4JO6VQxHAFieljN3e8Ksn+EbPN+h7yMbs7ze1JEe4gTflhk9bea4wcPdhfDc+cvX7aYAKGvQ83zQ0iJRNCm0IpWYruDl3talJ96H759A4LHpuPr0hnhudy/ZDpWzlosWDRZi9ObNW3G9mRplasSb5RK/+bQu7j18JKIjlq35x27Zv7hCilx8cgXDD47H4QfHzX7z6LwPKNsV3xT8DHzWrr68AX6HJuiqjlM4XQHwt7C9W3NkkqX+HH5GyA4SgYSEgCQAEtLVlHuRCMRzBBiqSOefZY4onkVT8hT53113DsKp8DDVXWZKngEz64xDqYxuZjWO6+esiXHVvKJF4dio8BQ3oCihs1Z1nSY9VfcU31IAlE3YEwS0d5sydWL6qH5gnrJlCTxbfWObADA9RTa6Flv7UwQBI54+R2t3P1HL3BFzNQGgzG00/1pZj9EIAEsCgOshCeDuPQkLV25wBJoogT49Ghq/bdwhCC5H882pNbBm7ighNmhPA0AvAdDyqwbwDpqjmlKjRAhokQh6SQ89QJK4nXxiHuaHrTDTYmH01Ye5amNExX7R4nRqpT+oKfiTsDoZdlmUCdS6PygIyGiN2DLi+OulPzH26FQ8f/1CdRnEtF3R5uhftqvI+9fSxzHtzDS4abVGi7QAaRIBiYBEQBIA8h6QCEgE4gQCdP750rP8wm9WpxkKCXD20QX0DfVRzfPnJujsB9cYgeSJkwkSYMetfRhddTCis7axI6WnTIFWhMdevHgVbwkAnuTzNPPAsbMIf/wElcoUA0+JU6VMAYYuUy1dTRBQzw3H0OkQ/75o+dVHqkKKamMYdbq1tAfsaTxYrsHUeTC6FlvY8FSTeduMHIlLBICjYfHKHpVSdK4kADi2miK+vXvug5oVsSTEW4hU2jPe90wPYVi9oyQA75HPP6rhMgKg8ce1RFnNleu2WC1b0QjQSjmoVaWM0GEg4eaMmUZtKcSt5XjUahlcvpdIxXKlrVq/DU27DDMb0rIkp+V8vH5jpi2Bd+Acq6WokUquXK+tsbRIFLU+ivgfS/d5HwhUzfM37fdZ3g9F2H90lcSNKYzkPBIBiYBrEJAEgGtwlKNIBCQCLkDgj6v/YNiBcapq/sx9nFB9OP66vkVT7VjtlIPEQuJEiaP1xYcvlKGHTooa9zwdfBD+WBcaDDfNkjF9vCMAGAZNh2P8rOU4dvqC2V6rli8Blvzj3yOC52sKAuoBiC/yDGPu1ubrqBJdtvoZdbrVCIALV26gt88krNu0W89SRej46tkBaFCnsmhvdC32JqOwm3efH+A1bjY27Thgr7nZ59EVAWB0r4qz5WoCwFHihiBZpjfYA5bh19RAWLxqo/hDJ1uP8XS5Q4vP0ab3SFWBSUsH1JbOCB38HNkyq5YlpMjfcI8fkSdnVkFSBIQsUk3T2LoyBPWq/5dXbtRItupRoFdKz3lX7OuSiCxGYA0MmI7J81aaLZ3kqme3Vmj1zcfIkTWTahSRVlSEs0KkRjFkP704KnPw925UlaFYdG4l9t09rDm1VPt35qrIvhKBhImAJAAS5nWVu5IIxEsE7J0klc5UHJNr+IFlAf++vk11j+3dvhMCSLQHL8PRY9cQpEuWFuOr+0RrJICyGJIB127dFWJ4h46fxR//7NLMO+XLZsG8OeMNAUCnZ/eBE+g7YjL2HTmteY/xRJGq6vybZQH5sq1lVEm/dO2W5kkqa8WP8+oOJe/c1o1t1BGtWMYN2TJnjBraiKAcVe0pIEbng2Z0LdH5xZUEgDa6jhIApiPxe/Eg/AlOn7uM0+evCGLmj027VO9p6kR0b/cNfug7yi4BQKLNwzcEs5f+brVwfm9+nu6HqzfvoOH3/QzfNkoUhtEBwh5fRLedg3H7+V3dQzBdK33ydEIf4It8DQyTs3o0WBgh0fn7L0U1lvRp00St8e/t+61wI4m3fmGgqKwQ03YyPAxddwzEw1ePdE/NKADPst1RJ0KNbxYAACAASURBVEdV9N0zAmGPzclYDsTfzJCaI8EIDGkSAYmAREBBQBIA8l6QCEgE4hQCLHM0YK8fNt/cpbouRciP7dSMysasbWw5TnS8CPGUmKd/6dKkRpkShZE6ZQoULZQHSZMkNXnR3IdWPX1V18oc3bw5s8ULAoD5s8vX/gt374m6Ihz4Er1o0jDh/GsJAtatVg4LJw3D1t2H0c9vitm4dPh9+rYXCuopkifTdY/GltNNx4Eq/czHViy21mILKEkAOE8AvHj5CtMXrsGryEgUK5wPmTKkE0SXqXN5/dZddBkUqHriTmV+kgDt+gaoEgB0Vlt8+RFOhl0CtRVIIKpZsy8+wJzAQZi3fJ347hg1pVJAyhTJHR7i1dtIeO71x6YbOxzuyw7ORgQw4orpD3qMKUVtmzZE628bolzJIgiYvNBKONCRNBA9czrSZsTB8Vh5aZ1ZF5bqG16xH369tA6bb+40S43j7yCJ7isR13H60XmhsRBycj7+ubFdRNClTJIC3xX6Ej1LtXdJtIUje5FtJQISgbiPgCQA4v41kiuUCLx3CPDk3pbgny1AWAnAo3RnUSbpz2ubzF6aCqbNiyk1A1AwXT6XYGqvJri9SRjCS4sPIoBGhM/G+/REx5ZfoLfPZE3RLZ7ue3T6Dn9v34fuQycIEoBOCQXvlLr39nCMbad7zJCu6N+lpVmawvtEABw9dR7NunqLqBdHLDpEAKkKryWKZ2ttn9avhiUhPlHlObXaGk1XUMZjiP93jT/U1ADQix+/W93bfoMB/tMwbeFqvd2s2jFyhToAjn7XONDWW7vRL9QPL9+8NBs3WeKkoIQrHVE9VjN7ZUyvNRo80dZrj5481dQ+sDdGvtzZwegKy1QtptYwbSJJksT2hnDp549ePUGH7f1w5tF5s3E/yVMPfUt3sjrdZ+j/sPJ9hOOvVMZRUuSoCfAo8gmypcxsOLLCpZuTg0kEJAJxEgFJAMTJyyIXJRGQCDC0tNcuL1x/dks3GAxznFFnDFZf2iDKCKoJUrFNcA1flM9cSve4Wg2dIQAUAa5rN+/GeQKAQn48sfxn+34zKHjymTdXNtABVBNDY7lDlq67ceseWvf2B8XiLI1jrJzphyrlSgg9gUdPIlCrchndwn+m48W0082T/4CBndGl9VdWUQoxvRY9N3N0RAAw/H3yvF9FWoijFh0EANNJ7KWdqK0zpggA6n4UL5zPKQKA0TXELk2qlPje3c/qe+nIdaBWAIUleSruiPH0n+lVe+4cNOvGU+uh5d0x5ugU3Hx2x+6QLOE6pHwvtCz8td22pg347P3BY5Sh8pNqE9kTDnRocSqNmd729t1bcL+WxpKJbba44/7Lh2YfkRDhSX5E5NOof6fzH1B5MC48uYKppxaYkSwiyq2GP7Knsi9k6ex+ZH+JgEQgfiMgCYD4ff3k6iUCCRoBR0gARRU5IvKZ1YuRJUiN8n4kainzZdUZc7ROvOlcFLcb2P177Dl4Is4TAGr5snQcVkzzRaliBTFo1HRMmmsuxMW9Mox/4gh3fFyniqbqNtsxJJo10lk9wBmLaaeb5EWfDs3QsdUXZiHg3ENMr0UPbq4mAFhyb+6ydRg5eaGutBDLNSoq9UZP1U0F85iicvD4WfgGL9AMm7eFkd570JnrSj2L2eMGgmUytcoA2ruOir5G/RoVcODYGXzZfrBVpQ06sxX+vxqHMt7jiGfiWaNmSrlAe3Obfn7w/jFBAPB5q5iSk37o/nFsuLZZ13AkYmfVGWcoTJ16K4dOhGHJ6o1Y9OtGQ/egskilLCtTOlxtirr/gXtHMbGGLzKnyCiIk7xpcok/4a8e48dtHuDvnS1jNRuWtD0Vfk71N04q/bv6ysnxJAIJFwFJACTcayt3JhFIEAhce3oTHqEjcCo8THM/fPH80a0FsqXKgnFHp+kKPWX+afVslTC2qpd4ITNiRgkA1t8e791ThN3aGkNNkdp/0k/wCZprtVy9J5hG9qmlqk4BMZ7+W4Yg0wFhGH+v9k2w/+hpVKtQEq8iX6uezLZr9hl8+3cQYojOmjPOmTNzK5UPalYuHaU4HltrsbUPZwkAU8fy7oNwHDqu/Z20hydLGdLxLFowD4wSACSYCuTJgcjXr3Hk5HmnHEASckN6tbG3bMPEDkUGp4/qD94jRiOHLO+zFb//KyoAWJpaeT9bpRoZ9j7co72qWr4WIGo563VzVEPj/J/A52BQVFpArtTZ0d6tBWacWmglcMfT7MBqPmA/Z41k1Jbdh4VgopZugq05mFLBVKREiRI5uxSz/nT+xx+bGRWqz3SHGtkrYdqpn5A1RWZMqRUAt/SF0D/UF39d36o5NyPXxlcfjm23QjE/bIXVb5xU+nfpZZODSQQSPAKSAEjwl1huUCIQ/xF4+voZppycj58v/i7E/UyNOY+DyvVAphQZMWT/KLMTKT07d+bF6fa9B1i2ZhM27zqII6fOq4a4m66BIfF9OjZDk0b/E7aLKwQARc2u37onwvUpbpYlU/qoMHxHyqo1rFcVowd3RaaM6TBiwnyR++/v2QmDe7QGHRaGZ9PozNDp+qh2JUPh/mrXNjadbtOTWa4tNteidd87SwDo+T7pbaOI2GVIl8YwAaB3Lj3tGJrPE3p7xtJzLA35+987ceTUObskiKiE8W1D8b1X8uz1EgAK4VKxTDF8+1ld8PmhRMkw9YLRDr7B862WTIJx6kgPUZpSsWfPX6DP8MmYs+wPq/am18Le/vn548gn6L5zCI48OBnVnKfTrDNPx9b03+nwepXvjfbbPXDvxQPRnuRrqYzFMKxCX5TJVFzPlKptGAHw5Ol/EQi8jxInTgzicvveQ1GmdNaStVZlStUGMpoGYW/h/K0afSQEqy7/qZqOxv5u6QsjpKa/EPPrE+qD569fqA5Lkjt1klSIeB1hNRYj2WbUHiOIBGkSAYmAREAPApIA0IOSbCMRkAjECQTuPL+H1Zc3CKVjvlx9mKsW2rs1x/Hws/Dc6+ew869s6tuCjeBXaYDTokk8yXz2/CWu3riN8McRUZhlTJ8WhfLnRvq0qV1+wuTMheHL8sWrN0UdbcsQWpbP8h/QERVKu4kohUbtPDVL9XENVNke1rsd2n/XCOs3h8Jv4oKo2ugsjUfns0r54ug7PAQsYca8+TSpUzqzfKu+se10m4YRx/Za1ICNSwSA6Ymr0QgAV908ilZFoXy5HB5ScUL5fTfVuEiWNKmoCJIlYwYzcUiHJ4hjHRjeP+nEXPhW6i8qtTAPnU4rxVdrZq+kKgpouYXcqXNgYf1JyJkqu6Hd8bm1edchDB49I6ocKZ8pLK/YrulnUc8VpoWcDLuMeSvWYdX6bZoEbfvmjTBlpIdLn0f8fVITolXbMEloOvATT8zB6kvrHcLElVEUDk0sG0sEJALxGgFJAMTryycXLxGQCOipQ02igA7+kP1jsOP2XivQsqbMjAX1JoJVAt4XowL2uOnLRPi+moAfcVBOtRkRoCYCqGDV6uuPETCoMx6GP8HwCfNUQ3CbNKqHWWMHgmRIdKlsG3W62zRpiDLF/3d69iTiOXbsO4qtew47dDuY1hE3uhaWE0yfLg06Dxxnk3BxaGH/3ziuEAAkhNbMHSVSQ2ixTQD07tAMrEaht9ykEewTQh+q1Xfe4YmT4WejTq4j30Zi9pmlotzcsvNrsCDsZ7tbZcj/tNqjDROu/F5SAFBNVJQCiXMDBwn9EVPjPbZl9yHMWvI7Nu08YPbdUku1srsJOw3WXtkIpklQLNGeKdETJAIcqX6TKmlKDC3nDhLY0iQCEgGJgCMISALAEbRkW4mARCBOIaDH+TcN8R92YBzWXN5gtQe+SE2q7odaOarEqf1F12JYrq3XsGBRZ9ye8XR04UQvcaqvpfTOl+3sWTLi8Mlzqk6raf6zvfmc+dyo063mAPD0kFER7fuNcmhJE3x6waPzd4ZTALiWLz+pBXfvSZqlEx1akEnjuEIAsMRjwKAuUQ53bBIAplUojOL6PvRjLjv1VUyrq1iWVe25y0uUBrRlDGUfWXkgGuf72BBseqo8NG/8odBboD4J0wBSpkiOTz+oho9qVUL2rJlw595DrPlrOxav2ii0SVipxEj0h60NEK8l51Yh6PhMm5o0WVJkEsKAFbOUEcNR88Z9tzfCHl+wiY90/g3dPrKTREAi8P8ISAJA3goSAYlAvETgwctwu6clJTIUFSdNFFDafnuvZppAxuTpMbfueBTPUAS2yjXFS6AsFk3nv22fkQ6Vz2J97B+aN8IPHgEiHcARoybAJN8+KFHU/ETOkTH0tnUlAcA5b9y+h9bu/uLkUK8pgmoPwp+gtbsf/tpqHXFiayzFSd8WekQIvLEEo6ssLhAAJJTmTxiCkkULRG0rNgmAMUO6on+XlgkqTN9V94vpOFrPzzypc0YJ2S2/8BtGH5mCN+/eaC6Bp/8Ta/ghRZLkDi/zzZu3GDd9KYaOnWWzLyNMqDGyefchM0KSETruPzYVeiT8b5J8d+6HI1vmjNESlfTizUu47x6G3XcOaK6XegjtijZH/7JdoyIi7ry4L36rDtxTf9by98yvsifquEA80eGLIDtIBCQCCQIBSQAkiMsoNyEReL8QoPPPElTHH56xufHWRb7F4PK9sPP2PgzdPwbsp2YUoiIBkDppKqHYvP7aZkyoPhwsUZWQjAJmXmNnYfysFQ5tq6RbAfwyw08IanUZFKg7NH1A15ZCWZ36ADFhriYAjIynlJOjFoQzBIDRa6WHXGAboxUsnLmOlkKJylixRQCwUgVD/12tReEMRnGxL5+bHbcP0DyVVkiA/GnyYOC+kdh8c6eq6J2zYnXUK2nV09ch8lINz5i67qxc03PXUNCht2WMiuhZsj06FW+Fc48vIfTOQbQs8jVWXFiLuWeWRfVPmSQFvi7wKXqVbC9Eb6VJBCQCEgGjCEgCwChysp9EQCIQKwhQXGnAXj8hQGXPeLqSOmlqPHv9TFOFOUmiJBhSvhdaFv4ayy6swdj/LyPIvMzRVQejfs6a9qaJ059TpCxx4kRCIVtLfXzBhKFo9U0DoQngHThHdT+TfHujW5uvETznZwwePdPmnpkSMNKzE5j3z3ljyow47FybVg6wkfFcRQBwXafOXRYOz5GT51wCYWxGAKiVSowtAsDyJNgl4CbgQfbfO4p+oSM0CVRunc59SM2RKJ6hMBafWyWqAbB6i2IsBxhUzccpUpVCfk27DHMaaV7/1bMD0KBOZafHsjdA6N1D8NzrbxM7jkES4JPc9XAi/AyuPb2B1kWaYGC5HiIqgNoLr9+9BtMFpEkEJAISAVcgIAkAV6Aox5AISARiBAFHlJX1LqhqtgqYUWsM/ry6CaOOhpiVYYrPeZYMb/1350Ghxj+iXwdRbk/r1JfCc5kypMOwwDlRyv0Kfkq5vsIFcouT0vRp04gwXJb4szS+WPN0jTneSskzvdfBFe2MOOy2CAAjJ46uJACodj553q+a2guOYhYbBACjPwb3bI0OLb4QpSXVLCYjAFjdYlCP71GrcpkYJaccvVZxrf2lJ1fRa7cXLkVc01waQ9ODa/gKJ5+lAv++vg377h1FnexV8Eme+obC/pXJnj57IXRLFvzyP5X8rxvWwcyxA/D27TtMmLUCQTOX64aNJUgZnRQTZiv9TGt+ktemJEBMrFPOIRGQCLw/CEgC4P251nKnEoF4j8DEE7Mx7+xyzdN8RzeohKTeen5XUx/ANDyTpzGmRkJiyP7RoNAgwzctP3d0Pa5qT6Gs4ePnRYnIURRr5pgBOHn2Euo06alrGtOyfqx7TnKg9befwLdfBxFREHrolCivdeX6baROlRIN61cVddTz5Myma/zoaOQqAoCON/P/J875xSGngnsiAcISd3RYnEkBUPC5fuuu0Gxg2TNnLaYIAN47PF1ldYUPalYQpJEti24CoGIZNzRpVB9NP6+P4oXzScdf5410/dkt8bxtU6QJCqXLL06x+4X6Yv+9I7pIAJ3T6Gp24uxFNO/mg1Nhl6Pa/zprpIgyojma0jLUvS38+neMltx/tQ1tubkbP537RfyC7L2rr7qImj6ALrBkI4mAREAiYAcBSQDIW0QiIBGINwgwl5KiSidUcv/pqHuU7ixeTvWkByj1k9MnSwuPPcNt5mmyjCDDV02Fq+j8jz4SglWX/xT48bRmQNluYEpBbNnjiKf49c+tGDttqdVJPk/5WXaNL9EUArRlPCWlo58pYzp4jZ2NZb/9I5rzhH/lTH9Q2C8umlECwJV7UU4Wja5FLR1hyeq/0aa3v9PLdJYA4PWvUKooUqVMEbWWogXzIn+e7OLeKOVWEPz/nNkyOySqZ5QAYKpJgTw5otZCIqpS2WJIniwpWLqSyu5cT9o0qZzGTmsAlqJbuuYf9GrfRGCQUIzl6xi6vunGDvHcY3j6oHI9REqVvfr2mVNkRGA1b1TPVtFlcATP/hn9/KZEjVc4f25M9uuDT+tXE/fazMVr0W1IUNTnFJtkpMfjJ88w9adV2HfktNla/AZ0BMVNY8IO3z8hQvirZC0v0iIG7g2wWy2B6+JviWfZbmhTtGlMLFPOIRGQCLxHCEgC4D262HKrEoGEgABDS/uH+pkpK5uelDx8+chudQCl7nL2VFnRbedg3H5+VxMajp02aVokTZwEbukLwaNMF5TOVMyqJBbbfZ63AXwrDXAq1NXINbp7Pxwzl6wFX5IfhD+2GoIOPXP4s2TKgE6eY7Fy3RbVaehQ+fRtj0YfVseCn9dj5OSFVuN90aAm5gQOEk5eXDOjTrcr97Fx6QR8UreKU2UAGWlhag8fPUHXwUH45Y/NTi3VWQKA5RxXTBthVWPdqUUBMEoAxKQTp7ZH03KaMSUs5yzWevub6qEofShC912hL9GjVHshTjc/bIVmiTvlGVs7h/NkIe//jgPGYvWGbVbLL1uiML79rB627z1iFiXDZ1THll+I9qyoUb+Zu1nfn4KHol2zz/TCYbgdT/4H7w8Q/QOr+YBVEPREUrC9GvFseCGyo0RAIiARMEFAEgDydpAISATiHQI8fVfUprl4y1xJkgSD9gZg5519VukCRdIXQFA1b2RIngE9dg7B6Uf6BdaUlIEMydKh+64hOPPovBV2NbNXxvjqPuALcHQb8/zXbw5Ff/+pVif+pnPzZJIRAC2/aoC5y9cJEkDNPqhZEfVrVMCf/+62OjFje44zrHc79OnYPKqGe3Tv0ZHxY5sA+LhuFSyc6AWWITO6Fi1Bwo3b9qFZV2/dFRjUcJMEgCN3k+22FNTs6DnWrCxmn47NEDCwS7yvKhD2+KJNYjRN0tToVqItUiRJgeATs8x0U0xR+yhXbQTXGOF0VBTD+xu189R97/P0f9nU4SIChGYpHsjv5+8LxqBy2eKuuyFURlp3dRP8DwcjIvI/MURTUsReGVtWpplWazQYTSFNIiARkAi4GgFJALgaUTmeREAiECMIKCH4fJFiuKllXel3eIcD945izpllOPvoPPKnzYOv83+Krwo0FKrKXXcOAss06TVF4OrC48tYe/VvDCnXC6OOhFjlwzISoEvxNuhV6ke9Qxtqx1NTlvOjIN+TiP+pbWsNpjin/Lxd3wD8s32/Q/Myr3uCTy+hA8CQ27hoRp1uV+2FJEunVo2RKFEilxMARk/JTfcmCQDXXOnjZy4KEi300EmrAUf0+xEDu39vlibhmlljZhQ+V/vu8QGF6+wZn4m5UufAkQfWOPCzmXXGwi19YXvD2Pz8zZu38A2eD/9JP+keh88qCgR2aPk5ypYogkGjposUAcUYMTA3aJAQPo0uW31pvZWoLOcyFUrkbxfTLPbdOxxFVPP3o3b2qhhbzStGSOTo2r8cVyIgEYjbCEgCIG5fH7k6iYBEwMUIOFJGUJla0Qvg/3vu9RMnOgXT5sW4asMw49QibLm1S7zA8eXtw1y1Ma7qsGhNA2Bpv/Gzltstx2cJnRKe/tvGHUJYTg9xwDFslXBz8eVxarjYJAAYThzi3ydK8M7oWrQiAAjM/qOn0ayrD5h3bsQkAWAENfM+B46dQU+vYJu16McM6Yr+XVrGWaLMFgrzz64Qp/p8nhk16rFQL6BV4W+MDhHVj2Kcrd39sWW3MRHM7FkziRQT02cdiUyPzt85vTa1AUg8Lzm3CkHHZ6qmR1hWlnnz7o2olrD+2mYkTZQEXxf4DHVzVoszgrLRApIcVCIgEYh1BCQBEOuXQC5AIiARiCkE9Dj/dPb9Kw0Up7izTi/B+SeXhRATlf4txQJ5mjOmqpcoIUgxwPo5a1qJBUbH3jbtOIBvO3uZvdQyPN9/QCc0b/wBRk5aiOmL1lhNrbz4OkIgMLeZp5qxUdbPUeyMOt2OzmPZnlUW6PznyPo/XQSja7FFAPC6DZ8wD6NCFhlasiQADMEW1Wn3gRPoPnQ8jpzUThsqkDeniJRp/HFNJEuaVDxH4pPxGfnzxd8x58xS3H/50NDSXZm7/ujJUyz69S/MWrIWx05fMLQe004l3Qrglxl+KF2skNNjWQ5A558RZ1NPLVB1/vnbMqaKFz7IVdPlc8sBJQISAYmAIwhIAsARtGRbiYBEIF4jsPzCbxh1ZLLm6ZblCxpf6CgQ+CTyqWZOLPM6R1UZLNSdmf8fEzmbDIf1CZprdi3cCuXFimm+qFC6KGYs/g09hk6wula/zRstSvXRWKZu1JRFms4kT/2paP9R7UrxpmyaUafb6E1N0sWzWyv069zCKu/b6FpsEQBcJ3PPW/QYYdMJ1dqPJACMXWmWhdy65zC6DRlvU2uDzv+8oMEoXCA3+vtNQe8OzYSmRnw0nkz/eulPzD6zBDef3dG9hVyps2N27UAUTJdPdx89Dal3cjLsMuYs+x2Lft2oKnaqZ5yubb5C8HB3wykaVPQfd2waToaHCSefqWf1ctZAvzJd8PbdW/E7cfXpDauluFIUUc8+ZRuJgERAImALAUkAyPtDIiAReG8Q4EvtuKPTQIVryxBXrbBVlh60JxZIwaY5dYKQNpnteueuAlqNAODYLImVL3d2IXplWQ2Aea8zxwwwO8l/+SoSf/yzC5Pm/oLte48Kkb8GtSujbdNPRSUA03Jvjq6dL+xUSd+x75gYp3aVMmJtiRMndnQo3e2NOt26J/j/hnT0qDD+Q7PPkN+kDJ3pOEbXYo8AoDM6ed6v6DtisqPLhiQAHIYMxHvDllB0HzrBZuoFK2hQA4ICc72GBYOijbxPqDYfH0gAOrY+B4NwKeIKkiVOFuXU5k2TC9tv7UXQsRniM1upAXyGjqw8EI3zfew40A70YEg/UwJmLfkdm3Ye0J3KxCl+nTUSTRrVc2C2/5qS4PU/NBF/XtukigEdfJ+KfVEkfUErsjg6yiI6vAHZQSIgEZAImCAgCQB5O0gEJALvFQI81Z98Yp5ZCSu+uPYs2R6dircyy720p9RM4JTKAPnT5MHDV+HImSp7tONpqWptb8LaVctibuAg5MqRBdtDj+LUucuoXaUsqlcsGS0O+a27D+A1djbmrVhntjSSEKwiULGMW7SERht1um3hp9SaZwm8CqXdULlsMRQpkMdufrfRtdgjALjW67fuCg2Hzbscy4uWBIC9b4r553T+V2/YLurP29Jd4L0xfVR/ZM6YzqoygPJZzcqlHZs8hlrzebj0/BpMOD4TDP83Nar9u5f6Ea2LNhH/fOT+SUw4PguHHxxXdYK/LdgIfpUGxGj++p17D7Hmr+1YvGqjIDFtWa0qZbA0xEcQM44YSWD33cNw4uEZm90UrZgsKTKJ9owe4+9DSM2RKJXRzZEpZVuJgERAIhCtCEgCIFrhlYNLBCQCcREB05feyLeRVmUEuWY9egGmzv+AvX7Yc/cghpZzB1+Eo9MccQA7tPgCLE+29u+dCJ79c1RkAE/7vfv8AI9O39l1Zh3Zi2ltdLV+VOhm/Xaq5adInkx1aDpe/BOd0QKO7Em2ff8Q4P234vd/heCfZTSNKRosOTc1wAO8r9v09seu/cetwFLaRHfZOSNXidFQY49OU81Z53gUNq2ctTzGVvUSCva0s48uIPj4LLMyq1T7n1s3KEZSoNT2yYijMxeuYuW6LaLUqRphw+fdcI8fkSSJ/igkPSSw6XqU34Q7z+9h0ok5CKgyGG7pXa83YORayz4SAYmAREBBQBIA8l6QCEgE3lsEWKeZpQIHletpptqvx/lXTnvq5Kgq0gqWnF8lTsW0oglcDfLytZvQZVCgZvgrT64Hdm8lph03fZlq7jJJAIYtt/yqgUuWd/veA3QdFARWGbBnQ93bYmivtla583S8lv22CSfOXsTgHq1FWoI0iUBMIkBncumaf9DDa4LN8HI69nMCB6FM8UKCsGJERocBY1SdT7adP2EIShYtEJNbsTnXnjsH0TfUJ6pOva3GDHEfWsEdDfPUR7LEScUpP51cRgTsvLNf6KDUzVEtTuyNKQIs0Tj/5/VYvWGbuIZ8jqyeHYAGdSrrXuOrt5GiTN+mG/afZ6aDEgee+vO3QJpEQCIgEYiLCEgCIC5eFbkmiYBEINYQYHSAqUOvthBFLLB+rhoYf2wmFp77xSwklqdmrYs0wYCy3ZAkUZJo2QsV4Sn2N3TsLFUnpW+n5jhw9IzdsNgPa1XEoknDkCdnNqfWSVHBgQHTMW3hat3jMDIhYGAXMxKA6Qk/9hstXuCZMhA8vJfDIbu6FyAbSgQsEOD36qeVG+DhG2LT+VfSaki0KWYvZSAukQCPXj1B5x2eOBl+Vvc9wOcan2elMxXHmCpDQX0AGrVVEidKHKOh/3oX/fDRE6zfHIode48iYFBnZMqQTm9XbL21G/1C/fDyzcuoPsSgRIaiuP38nmqVBEZCeJTphAtPrqBt0abR9vzXvQnZUCIgEZAIqCAgCQB5W0gEYgEBvnx12N4PZx6dt5q9do6qmFl7rN1V7bq9H31CffD89Qurtr6V+qNpSXcSzwAAIABJREFUwS/sjiEbmCNA51/NoTdtZSoWaCt8li+Kn+dtAN9KA8yiC1yJOR2OazfvCid/yeqN+PPfPYaGN60OYGQArmPOsj9ERIKjZlozXS2CgDnUU0d6gPm78a2kmqNYyPaxi4A9Uk1ZXcN6VTFlpAdYecPSIl+/FmU4/SYuUN2Mrb4xuXuWqpt5epFNUT9b61EiAr7I1yBOOv6uwLJ/qC/+ur7VbKjymUthbt3xWHtlI8YcmQJGCShGYmRwuZ7wOzQR559cRKvC32BguR6SBHDFxZBjSAQkAi5FQBIALoVTDiYR0IeAJAD04RTTrVZf3gDfQxM082FNw/vXXNqAUUdDVAkYZd350+YR4oIf564bbSQA52LIK08sZy5eawgy5uQzP9aoOVOajrnTq+cEgPnRWhEEbBPk3QPff/OJpm6A0bXLfhIBBQEq97fq6Wsz5/+LBjUFIaUmJKeXQPi6YR2hG+Bs1I3RK3f96U203+5hVd6Pon9ZUmbClYjruoamuv28uhNQNH1BXe3jU6Nnr5+j044BOPrglNmyGf31Qa7a2HBts9nvRJWs5TGsQh8M2T8ap8LDRB+SwE0KfI4h5d2j9fkfn3CVa5UISATiBgKSAIgb10Gu4j1DIKYIgDWXN6jmL6ZLlhb9y3YF1Ypj08IeX8DM04ut1Ke5pjZFm6J6tooxurzHkU/QP9QPu+8csJpXCevnic6O2/vguddPV+4sB+KL9aByPYQ4IHNnXW16FOfpsLRr+in2Hj6Fv7buNVvCjNEDwPrYRoyn/8FzfkZ/v6mq3Rn2PMGnlxAa9A6cI8qjKca83FGDughBQJYiHDx6puYSTCMFjKxT9pEI2EPAXu6/Lcedzj+/ByzRyZxze8axZo4dgBxZM9tr6vLPJ52Yi9lnlpiNmyppSvhXGohF51biyIOTuuaMDdV/XQtzQSMtAkBt6JrZK8OrQh+hF6A4/0o7CifOrDMWTA2QJhGQCEgE4goCkgCIK1dCruO9QiCmCIAxR6di8blfrbCl47/4gxDkS5M7VnGPi2kMrPc8ZN9obLm1Kyo81jSc//Sjc/DYMxwsDeWImaYOONJPT1s6H+NnLVd1oOlk92j3LXp3aIotuw8LzQBThWzWLV8zdxSqVSipZyqrNsyxZUm6dZt2W31mWQf97v1w9PefikW//iXaKk79v7sOollXb03Hiesf59XdSjDQ0IJlJ4mADQS0TvGbN/4QIf59VB32l68iMWHWCvHdcsSiiwTgM+zYg9Oonr2iFeFIVfv22zxw4clls6W2LvItsqfKKpTrKWZKY74/8/vVjG3n1AlE4XRxR9TQEez1tB12YBxIomsZfxc+yFkL/cp2xYBQP/C3wdSi85mvZ/2yjURAIiAR0EJAEgDy3pAIxAICriAA6IBuubkLr99av6DVylEFBdPmhSQAjF1cVgEYfSQEqy7/KV6GP8xVC0HVfHDl6XV02zlY1Hc2YsybnVorABWzlDHS3WYfnl7ydH9Y4Bxs2vG/CIaNSycgd44sohLAwpXWL7P9u7RAwKAuhkPrbYX/i5N9395InSpl1Np5Ouo1bjbevHkrnPorN25Hif6pbTC6nCSXXwA5YIJBwPI0v23TTzHeuyeyZclotUem34ybvhQjJsx3eP8kyOYGDnJImV7PJEHHZmDhuZWonLWcWfk+9mXuuveBQDPHvmC6fPCu0FeEr1PZn8aIgNFVhuDPq/9io0UefIokyeFZtjtaFv5az3LifBtqv3DfzOcnOZ46aSqxZjURQNPNZEqRES0KfYk/r/1rlTZhGjEWHVFfcR5UuUCJgEQgTiMgCYA4fXnk4pxBgE7ajtt7sf3WXiG29/DVI0REPo0akj/QmZJnRMmMbvi+yLeom7Na1GkJw/+mnJyPq09vWC2hTKYSoPCR98FApEqSAtNqjRZteFKy9vJGrLi4FpcirpnNxRcKvljwhYz54BWylEbH7f1VRQCzpcwChujfen4HXActQ/J0qJOjGjzKdEbOVNnFv9kLnz98/4R42bsccc1qDymSpEClLGWQMkkKq1B77nnW6cXYeXsf7r18EHUaxJe+7CmzokHuOmhXtJk4LbI0RzBImTQFpp38SYSbqp0ylcpYDDlSZQXx7lqiTdRUD1+GY+7Z5fj7xnbhiL9++1p8xtMW5qTWzl4FPxZr4fTJFF8KJ5+YJ8oETqzhi9fv3qDHziFWpzymGPBeGlt1KEYfmaKaRsC23xT4DCMrD3Tm1tbs62guviuca1sRABTwY4WBsiXMw195YvrmzRs8efrMZtlAywiCaAFNDioRUEFAiaq5fO02xg7tplqOkpUvRk1ZhFEhi2xi2Orrj5Eze2YEz/45qh3v7XlBg8EqHK4Ut9x+e69ZepKlWN/PF38XQqeMElCem8xdP/7gNFZeWhe1PvZjaT+mCpimBFTNVgEepTujXGZjEUNx7Wbj7+Swg+Nw6cnVKDwa5Kot8vnTJEtjqAwgB1JIY/5uSpMISAQkAnENAUkAxLUrItfjEgToxLbZ4q5apkdrAor4TKg+XDiRtk7oc6TKhsi3kWAopaLYf+3pTXiEjrDK/1Obq3iGIphYww999/ioEgC2AODcM2qPgVv6QrAXPr/x+jbhxNszpWIAHd55Z5dj2qmfVHPyTcfhS02Pkj+gQ7GWUaSJoxh8W6ARxhydYm95URizIYWXqLDMXH1bRnKneaEvMbBsD6fEl4jJ23dvxf3Qdecgm9fX9NosCPsZPIVTM71VHuwCo9Jgz8ETaNi6v64cZJ5q8gQ+ZzbncpCpATB53q/oO2Ky6pLp6DDP/7vGHwodAMXslQ1k6gK1CVp93cClDpIRXGWf9xMBRqnQkiRJbAUA71+vcbMwae5Km+B0/v5LkeqSKmWKqEgBlg6cNdYT9aqXdymw/E2yfE4pJ9FNCjZC7tQ5hR4JSdTB+0dj9539qJy1PIZX7IcuOzxx49ltm+tJnjgZAqt5CxI4IdjyC78h8Nh01d+7XKmzi6gvkveORn2RCGYlH75LSJMISAQkAnERAUkAxMWrItfkNAJGCABOSuE5lvGxRQCYLo7OXEjNkfDYM0KEC+ox9hlXdZhmGUB7Y9TPWRPBNUZg/90jNssAOkoA8PRn5OFJmgr4lusyzW9k6KSjGDTMUw/DD463t90oAmDPnYPoG+qjW3jPlSGY9qoD0PnnfVAqoxuuP7uFDtv6ib/V7NM89TG++nC7+zbSgLn937v7Ydf+45rdqag/rHc7dGv7tXBKXGHM7e86OAirN2zTHI55/CP6/SjCqO2RBhxEiv79D0oSUV12DFSNKjElnlxxLRPCGIz86rtnOF6Y1G/nvlz1TGAay6BRMzB90RqbcHVv+41Z9ABJg9FTFoOVBKqWL4FDJ8JEffpXkZHImjkjWCIwb65shggv3iMsS7fk/GqzNdEZHVC2G4bsG4UkiZOIsH6S3Wy/+eYu5EiZVUTHqeFlubncqXNgYf1JUVFo8fleOXT/OHru8rJJJlPxP7CaDxIjETz3jrRLPBMP6fzH57tCrl0i8P4gIAmA9+dav1c7NUoA8HSeZY1oHbb3s3tCT2ee4ek9dg3R7Zg6SwBkTZkZC+pNxI2nt1xGAHyYq7aqMJS9m4YCUAvqBeNSxFWHMXCEAKBzTYxJAjhizNGcWycIxTI4r8CsdVqkvCTWzVFNRIXYihQgacLw/8b5PnZkG7rb2nKseaLetfVXcP+xKfLnyaF7TL0Nr9+6i55ewfht4w7NLkPd2woSgATFDx6jzMQITTtJ0T9zCJkO1G5rH6sT2vgqMmYveqlpwS/03naq7RjFxD+W5grn7EH4YyG2OXvp7zbXyHt9aK+2VsKV1Or4d+dB+E1cgO17j5qNwe9o++aNRElONb0BWxP+c2M7Bu0bhZcmpAefTSSb54f9jH13D4vuvGdaFPoKvUt3ENEAtHVXN2Ho/jGagn/KvApB7tTFiSOd7Qn8KctUnu+MfqDKP5/xWmYaRRhHtimXIRGQCEgEVBGQBIC8MRIkAkYJAEUdn/mPegkAlgDSCvdWA9dZAkAJw0yVJKXLCICUSVKqvgDyZbFC5lJ48PKRlWo090YNAebHn3t8yWEMHCEAmG7AMMwnkRFmkPJEj1oBtJPhZ6P0CkwbMZfTVWJVfFH2PxwcRfbw5XBMFS98kKumCCMdsNdPnKppGUkCpn9Qk2L6qZ9wIvysSOfoXrKd0IdwhVgUTxnHTF2MSfNWilQAhhu3adJQlACMDsffdK+WKv+mnyl6Aw/Cn9gU/atdtSwWT/ZGwbw5ceX6bSxfuwnbQo+IoRgy/d2XH6FAnhyGTknj68Nu040dwvlgpI2pxdc84+gkAIgRw9n33zN3rk2JOqP3ga3723RMklwDu39vFWHD7yM1A8ZMNS/BZ7keamdMH9UfNSuX1r1UPn+o4E8NGv43n41dS7QV/WeeXmT1bCySvgCCqnmL8nQUwOuwo39UHrzapBQKnFdnvKr2i+5FxoGGzPX3OjBWiPYx8kGP8X0gsNowFEibV/xOHn5w3AxP/g62LdoMvUq1F5UTpEkEJAISgbiOgCQA4voVkuszhAAFjv69sROF0+VH+uTpRB4fnXuKzTHPkeJu66/9azW2EQKAon1apYL44lA2cwnxUnDxyRUhvFQjeyV4le+jSTDwVIYigecfXxZCgGrGvP1cqXLYJADuvXioWwTwn+vbseyCdTgrT8zm152A808uqzrgXBvXcuj+CYcx4Cnf1JMLdIkAUgSR6QmWxhrLi+pPFqGtaiekbO/qU6vQu4eEM/Y4MgKDyvVAq8LfiBfugftGYvPNnaokBNfBUO3ptUdj/dXNmB+2wizVgi/rzMUdW9UL3JMrLOLpc7x5+xbp06aOUWeZAn9zlv0Bn6C54GkpjToAK2f6IV/u7LpE/1iScMai3zBy8sKoMRRMlLKGrF7g6CmpK3CNjTFIMFJXwtTic31xPQSAPZHT6tkqql6K609vou3W3lZlOlnmbnD5Xk6RbKfOXbZJXnFB1Lvo16WFVVUNRsh4+E7BL39s1nULGRUJ3H/viFDzz5smN350+048lyIi/xP8szRquXQt3gYdi7cShInWCbcryBNdm47mRmGPL6LXLi/N9Cxb05umebGE4oZrW3Dl6Q3UyFYRH+WuDf7WS5MISAQkAvEFAUkAxJcrJdfpMAJ0tn+5+AdWXVqP689u2hW24wR6CAA6azWyV0aX4m1QMUtp9Ng1VFVsTwnVZzk+S9NTBlDr1I9j8VQ7f5o8NgkAOth6ywAybF2PYKDaRaCDTXJDrb8tDDiWHkeA7bT2oeemiA7RvZPhYTgTfg7fFPxMLGHc0WlYcn6VpvOvvECffXQeISfna+os0KkLruGL8plL6dlanG7D0/tpC9eI0oNB3j3x1Se1Rd70tIXmOcrKJhTRP7YbFjjbrrgaIwUm+/ZBpbL/RYAkVCNp2T/UDwfvH4vaYtJESdCtZDt8V+jLeLltPd97PW3UNs9+ww8FmT3vC6XLh+Dqvi4RZTt+5iI6eY5F6KGTZtPz/mXovken78zELtmI2hw9hwVj3SZ9OjHKwEarYPC3796LByJvnZFR9oyEs38lT2RMnh7+hyfhnxvbop5lfCb5VfYUVWii05gacf/hY5w+fwXHTp/HvsOn8frNG0z264NMGZx3rlnJwGPPcCtiiHvib3rapGnx7M1zmxo4Um8jOu8AObZEQCIQkwhIAiAm0ZZzxRgC9nKxtRaihwCwdCi1nGdFT4Cn15amhwDgC4ta2DvHotNdL0f1OEEAMAJAS3DQFgbch96XfGcIAFdHAJheS6VUoOWJvmkbJU+7RIaidkWn2C+hnLYpGIQ/jkDKFMmxav02dBsSpFmhgKJ/fTo2x6S5v4gcaz0WXWrqeuaWbYwjcOfFfWy5uQuv376xGqRWjiogaar32WB8FcZ7Hjh2RuhdKCQAnX+e/Hdr87WV869HG8PWSqpXLIX5E4agZNECDi9YiQa4+Uw9ksx0QEaeuZf6Ea2LNsHjVxHYc/cgcqbKhjKZijsc1s7oo3OXruFk2GUcPhGGrJkzoH+XlqKaAnVKHkc8w8UrN6I+Z/WSwyfPWT0bKpctjuXTRqBowTwO7920gxK1pZW/r6TSMNLNffcwUV5Wy/KkzokptQJE6pY0iYBEQCIQXxGQBEB8vXJy3TYR0BKBsgebKwkAvsRSrI+n4JamhwCwpWMQVwgApjawVvTaKxtVIwBsYRBTBAD1A/gnOoy5s577/HHg3v9OZ03nofP/o1sLIbjF2tuWYdxaa0pIkQDc49kLV9Gmtz/2HTmtumWWSpvg0wtr/95pkyRQ6+yMgxQd94TlmDzBX3t5o8jNvhRxDRGRT6OaKCePJAmZKtQwT31RYk3RgjDte+HJFTx7/Vz0VfqVzFhUOGz1c9ZQddL4DJl1ejF23tkvxMtev30d1T9DsvRgHnidHNXROH8DIbDJqCNLS5csLfqX7Sqio2aeXozjD62vYb40udGr1I9YdO5Xzc9/cGuOwGMzwDUNKtcTS8+vUo3K4rONpjc9iCKsikXt9/Y+3Hv5IOoUm6Hu2VNmFdi2K9rMJXns1KXoMigQN27fQ/Bwd/zQ7DMr5//2vQc2U1703n/8fnCONKlT6u0S1Y4lU30PTsDfJqf6WoPwvqqZvQrGVBkCCqg6aiyb6B00R1Q6MDUSJBVKFRX/pObo25pnx6qpYLSPUWNKSOedA0XOv5aZikMyTcBe2b9ymUtiVp1ApP1/EUWja5P9JAISAYlAbCEgCYDYQl7OG60IaJ3Kp0qaUiggU4Rt950DVmswQgCwlJBaCUC+TH2Su57I7Ta1FEmS4ePc9TQ1AJQIg+gkAJivOLaaFwqnzYesKbOg9x5vVQee7cpnLimUo9VM5JCWaIOJx+c6jAFTFGyd8nUr0RZfF/hU5FZOP70Qi8/9arWEFElSoFKWMkKMUMvoUGjlC7viJmS47cC9AVb7tyw51j/UF39d36qyh+RIljiZmWPIRiRPptQMAMW3EoKdPncFfYZPwsZt+8y2ozjwSZMkQds+I61Cq5XGH9SsiM8+qIZlv23CkZPnzMagHkDAoC5WedexjRudblavOP7wjK6lmEbMXHt6Ex6hI3AqPMxuXzowwdVHIG+aXKItI1PmnV0ulPCpT2HPGMUT9viS6ndMeSbSybcX7cR8c7VUII7BZwhPVrlHfreHHhiD569fWC2Na6E5UiLUkf3ymUVCsEOxlk7pAXCNJAFIAHzX+EMkTpzYbC+vX7/B+FnLbUaz0DH27NYK/Tq3EKUAx01fqikQOHFEb/Tu0NSQngfx+evaFow6EmJTxV7ZAOvXk9g1EvbPlB9W+HCVURC09befODWcvQgADs5Ih2m1Ros0EVvpAjICwKlLITtLBCQCcQQBSQDEkQshl+FaBLReVFm2bmzVoZhxepHqaRedzck1/YQyslYVAMsUADWBLlu7sVcFICYIAGV9JEQmVffDttuhqi//CmGSO3VOsy2RQHnw8iGU08H5Z1foPt3mQMoebREAyoR04N3SF1R1COhUfJGvAUpnLG62vqtPr4MOlEJQ8HpGp9HJGn4wCH9e2yROHen8s7QiS3BxDTSe/ltWi2BFh1FVhoAhqH33+GD77b1my+TLaGA172glMKITF8uxKQroHTg3SgdAyXGmun/wnJ/R32+q5nKoit6pVWMsXfO3lYNB1fQV00aIigdxyUYcHI+Vl9bpXpLyvWCEUOcdnrryt5XBTU8x9Xyv9D4DXEEAmAIQHQQAMaZIqBLhYA/wmCifuP/oaTTr6qNZ6pLOv2XkAAU0J8xagaFjZ1ltgd+VJZO9nToNf/gyHIP3j8buO/s19UqUifnc8izb3eEKKgznb9i6v2aqj71rY/m534COQlvBWeOz1XOvn81yvazoM766jyCdSWRRQ4ERFIolNFLWWUxlf4mARCD+IiAJgPh77eTKbSCgdSqvBzS9Droylt4aykp7veNHZwSA5cs/yyHpqQNtiZ/iHBx9cMqh/o4SAI3yfqiph2DrmioEB/OKo9sYrk0Hn2KA9XPWRFA1H1x5et2m6jRTKHgayTDuXruGWpUu45qpCeBdwUMQHQnB6OTMWrJWKPzTAWr1dQMh/sXT/w1bQm1usXvbb3Dzzn2s+Wu7VTtnQ4VdjS0reGhVptCaS/leLDy3EkHHptt10kzHIek0oGx3tC3aFP1CffH39W26tmSPBIzrBMDoKkPQfpuHaplSWwCQDF5QL9glwoCW8zAU3jd4Pvwn/aS6BEXwkvd+okSJzNo8f/FSRAKMmDDfqm+7Zp8hxL8P0qdNo+vaqjViNMCSc6uEGCmjl2wZnz0Tq/uJyjV6jRERrd39sWX3Ib1dbLbr2uYr8ZxIlVI7yssK/3dvRMg/T/JJOBXLUFikyGy5uRuD9wfYJAFMS2uakgYkkUNq+kdF2bhkc3IQiYBEQCIQSwhIAiCWgJfTRi8CRjUAuCq9DrqyA4b5OvICyhcS1oLniS9P0i3NlREAPBnzOzRB05FQXv5LZyquGfFg60pRNXpu3fFgKURHMZhXd4Kow9x+W1+hWK1ljADoV6YLPPaMUE0zsLU+nrDzBJ25vzFhfLnedmsPymYqKRwLrbB/R9fiyrBlR+eOjvYUAjt36Try58khwvbPnL+CFj1GWIX2OzK3QgA8ffYCJ8MuoUzxQg45DY7MpaetLRFPOuvMwX/59lVUXr/y7GEof6cdA0BSzdJypsqOwunz49D946rh8zzBZOj2j9s8hN6AHovvBMBX+Ruqko885a+QuRQevHykSg4wbWhiDV9DYe72cH346IkgtLRU/2eMHoDO3zcWaQNMFZg0byVy58iCll/9RwjwHh4YMN2sYkbmjOkR4t8XLb/6yCrdwN561D5n5Rbvg4E4fP+Eze50/hkaz2epHrNHfugZQ2nDiJ4vPqoJ3/4dkDZNKrtdSWjMObMUS8+vMSM3KHD4fZFvRerJn1c3YdTRENXvDyewjN4iaUBSlyVa+UyXJhGQCEgEEgICkgBICFdR7sEKgUtPrqLzTk/oUT+27OwoAcD+joSgxiQBcP3ZLXTY1k+z7rHpCblayKO9W8u0v6MYkABInzytCLPccE27Nrai4m+0hjNziqk3EFNGEuDc44s4dP8Elp3/Daxn7qwltMoAlniQDGjZYwSorm5qzP398pPaGD5+niAJtExJAShWOJ/QCGC1gRJF8mNQj9Zo/HGtWNEGsBWGT4G1UhndRN5xsQxFRIrH08inSJk0JZ68ikDbbX3AcG1To2PiV8kT3xT4TJNY4rNlaHl39Nnjg/BXj63g4hg8ycydOof4/HLENaRKmgoBlQfhnxvbo00DwHQhelIAWMNerwggycNlF9ZY7ZUpEfPrTgCV3bWqqUTXs4ERLa3d/fDXVvOUHi7S9BSfzj9TXxgpkCxpUkwN8ECLLz8SJICpgCDD/ymS+e1ndQ1pAGh9bxi1NPfMMsw8s1hTK8I0AkTvc+zUucv4sd9oTT0Py3G4v/Ili4B6IPwulypWEDmzZXaIwONvfp9QH5x/fFlzmSS6Q2qOxKYb2zH26DTNlBF+T5oU+BxDyrtHpXDp3btsJxGQCEgE4gMCkgCID1dJrtEQAhTeGrx/FPhiYGk8/fkgVy0ceXDCiiQwQgBwfJ6k+BwMwqWIK5on7qmTpsJHueugb6mO6LnbK9ojALguCiAN2TdKs/7xyMqDwFM0Gk+F/A5PxIF7R2yGHysq5KUyuWFQuR7CqXAUA58KfUE8GEHhudcf++4dVp3zo1y1MbmmvxifThFzfTfd3Gk33zdtsjSgcNmAst1iLIee5c2YZ6pVFYB7oPNFFemN17faxRhIhNRJUyaoFAC1LzNPPHsNC8aCX9abfUzHYF7QYOTKkUWciP7xzy7VZ4EiArj/yGm07u1vlndNAsC3XwdULOPmUufJ3kOJzx01R16tH0+rmxX8QuRcH7h3VLO8p7056az1K9tFfEfUBPZslcTUKrXpihQAPi9KZHATgqEUlrO1R8Up11sGUEvvxR5W/Dy6SoTaigBQctrV8v0tHX060p0HjoOXe1t89kH1aLt/Ga0yYK+fKmFuhAAQvwUnwuAdNNfsO6tUA6hRqTQqlHZDKbcCKFowr67TfVvX82R4mN3yfUp/JZR/++1QuyRAp+Kt0btUBz23kmwjEZAISATiFQKSAIhXl0su1ggC918+FLnV9188RPpkaVA+S2nhhDEnkOJtJ8PP4lT4OWRJmQllMhYTqviKcJuR+ViqiyfvRx+cxMs3kUiaOAlKZywGnmqx3FdsGE+lbzy7jUP3juFx5NP/9pqpuKjzTBwsjbhQg4AECfdAI3ZlMpUAT/2zp8pqU0HbCAYUPjv68BSuRtwAKyWUy1wKVFwmSWBpPLnifo7cPyH2Q1P6sL3WvqITe4afdtkxUOSd2jOG1VJYcc3l9ZokQKmMxeBVoTcevXqMejlr2Bsy3n++c98xK+edm2LoM08/v/ykFgJnLLNSSVeqCGTOmE6z5Bodj+EeP6JHu28cOlV0BlR+B7RC+dXGpZPctURbVMxcxjABoOd0XSsaJjoJANPqBty7HudeTxuO5QwBEF0RALbC4L9oUBNzAgcJkTy1qhcK6fVhrYriNgl/HIGM6dNGm/Ov3IssAUki9tXb/573irHe/fx6wWC6l6PGVJ/HEc9EmkPixImQIV0as/QFfv4g/AmOnT6PvYdP4fiZiyBBUjCvueisrXn1lO2z7M/okBm1x2DxuVWYH7bCikzmd/GDnLUwuuoQMH1AmkRAIiARSGgISAIgoV1RuR+JgEQgVhDQeoHWWkyVrOXxeb6PMOXkfKvSXJZl3WJlQzE8KZ0BJXyfzpGl9Wj3LXw8fsCGzXvRz28KWFFAqSJQv0YF8ER1zrI/4BM0V3ymZm2bforx3j2RLUvM5PLqUR6XfWv+AAAgAElEQVQ3XSevO/OUGbmkdoJv75IwsqRz8e8xcF+Aan9Gw7R3+051GC0CgOkKi+pNEuUojZYBjIsEAIlP6iVEl7jm0VPn0bLnCJwKsw5Jp5glQ909A6apquWb3tf2rrmrPtciXChoOrVWgKFp+J0+ff4Klq7+G+v+3Y1Dx8PEd9aj03fo0vpLodXxZfvBQthTMZIjHVvqS9kiUd1t12Dsu3vYofUpJVo9y3VH4NHpIsef1Vto/OzzvA3+j72rgI7qWruboIFgQYJrcHeHFgqUQoHiXtwtQHASSHACwbW0uLRIgVJaCm1xKe5e3N0t8K99+t+8yczVSSaEcM5aXW+9zLlH9r0z3G+f79sbwwr3CddBgKUFyc4SAYmARCCSEZAEQCQDLqeTCEgEoicCKy+ud7Aq5MtkhgRpcfX5TdWSBQZ8FClcc+n3UB0EkgL0KP8UT554Ujh/xW/wGTZFNTAqUyyfUAR/+eo1+o+aicA+bVGycG4cP3NRPFQU/mMw0SdwOlb/pq6CX6tKWcwa0wdeyT0j5UFkJg1Jnu239oJZLnrNKIWfWSFe7sk1h2CGTqFkeUU6tJrCe8p4yYTjhHvM/2XVvHn3BuVTlcDKi7+qWnkyUG6bo7EQRw08OElV00IJ8Pv+M1zYp9m3iCYASJLUylhV2LVpzcnPCnjmAssr1JqrLUIZ/E7+fiV6Dp1s+Tlj1outHoDlAZy4QIvA1CON9Kbh/pev+xNdBgWrEnJjB3VCi3pV0dJnVBj3D5J004b7gFk7Ru2XK5sweP9Y1RP8+LHi4/nb55oZVknjJMassmORK4k3xh6ZLkgANln7b4S6/FwiIBGIDghIAiA63EW5B4mAROCDI3Dm0QW02d4njHgbgye+QNPoK+jYLFUSgEHdnLLjPlh5yAcHzm4BDBz+3HEAvQOnqboCMDBgTX/7pjXBU9Ye/pPwz+FTYhSeLvZoXU8IrVFPgFZsWtkEDEASxI/nsu0/ffMM/geCREo1bciSxfUUeg4sSVpzaaOqMj0JgHHFBwthTPazbzzhr5auYpiynSdvnooypnfv3wm3i2LJC6D5lu6qmh9qm1WEPG+8uOVAYJkFJ7IJAGVdrOFnW3RupcNSua+GmWuKUhvbRueV+68eIGFsD/TO1wHE3FVNTc3faC4+wzNG9nJpzb/aGniafv7JRey8tR/bb+3BqUfnRZkXU+ULeOY2WrbD58fP/Iv6Hf1UMyDYmaU7CycNxg8//opRUxeFXp86ZTKsmzcaRfLlMJxTy+63TfbG6J6nNZae/1nzd5eD04KV/3HvY49OR1y3OOKZUCuLM1yM7CARkAhIBD4iBCQB8BHdLLlUiYBEIOoiQJ2F0YenYvH51WEWyZNGnzztwATT8SokgFL73SVXy6i7uQ+wspt37mPQmDn4fvn6MLMrHuoF83ijde/RqkrjSqbA3fsP4TNsqqqDwKLJQ0CXAVe1a89uWArEuQ5qk8wqOwaD9o1RtQE0WisDYoqWWdEeUAgAnpRrZQ4YzfshCYB8SXOq2gAardlZcTujce0/v3PvoSCzFq783fBS2/p/OgF86MbAmBo2zgTEPP2ns4deY7o/7f3s+9EmsUOzmrrXMpum9bZeqkK632SqhoDCfQSBQYcILcV/xXL3Q+Ms55cISAQkApGNgCQAIhtxOZ9EQCIQbRGgowHrpE8+PBtmjwyu6meqAZ6y0lfavimWZXQukO1/CLx7905kAwwcMzv0lL9ryzrCF5x/m7VorSZcTKNmP+oB0EbQvllJNXbmnjD1v9nf3VRP8rXGUzzXV138FaMOTwXFLq00WgQOL9IXC86tQNDRGbouE7bjUgzvizTlNQMqozW4ggC4+PQqWm7tCdr8aTUSHp1ytnBq3RS1m1tuPLh2Vzc+g/1HzcKcJes0p6Ln/ewxvihfooCrlxMp4y9e/Qeadf/PvUWrUdejce1KaNDRP4wOAIN/lvq4x4ureS0zbFpt6+XwW8sL+HtLd5rGWWqLDJzOOwdg9+0DDmOFR98gUkCUk0gEJAISARchIAkAFwErh5UISAQ+TQSoSt115yDhBGG22ddIm73uU+nHVOrZi9eK0/5JAd1x9cYdB/Ewq1hUrVAci6f4IVnSRGDZAf9zc3OzOoxmf6sEgEfs+JhYIgAkAXjyytr2v27sMB3EcyHKiSZPR9tt9xWlAWaaooa/4uJ6YSH49t1bM5eF9nEFAcCMGpZC/Hb1L821KDZ+1B1g38dv9DUWbAdSMh9KexW1tFdnO/MZHjl1IUZOWegwBAUBZ4zsjVJF8jg7fJS7zgwB8FmpQmApDi0+/951MHQP/PviKUOQxktb74Kde+8Zht+vbVHdu9B4yNEMtTNVQ4ft/VS1K5zVN4hyYMsFSQQkAhIBiwhIAsAiYLK7REAiIBEwQsAqCeAqP3KjdX5sn9NeLWZMN5gJLoz25tOuAUYP6IA4sWNjy+5DmPfjBmFBlj5NSqNLTX3OGn6m1NOjXC+gZgkIdSAGF+wprDmVxtN/2pTNOrXIMLBlsJMyXnJ8naGyqGlmowjgtBPz8OO/6/Ay5JXqmjl3ancv+BfqBQbCDLoXn1uFKSd+CCMiyH45E2cTomo8mbdvriAAOAczamhN98/dQ6pESMXUZTC51H+nzP8+uYyAQxOx/+5hXdKEe/GI5YHcSbOJU2L6wkdWo8gln13FxYLzshaegn9mat4ja50RMc/WPYdRoV63MEPx+/Xi5avQmn/W+y+bPlSUR9DBQ2n5cmbBjzMCkNM7g+5S9KwijfZAK9vvyo5DloQZjbrKzyUCEgGJQLRDQBIA0e6Wyg1JBCQCUQGBq89uoNuuIaonT7brY/r/rDJj4Bk3cqzpogI24V3Djn+OoloLXweBvxpflMb3Qf1x8PhZdB0cjLP/OgarnJu11osnDwG1Aqg10NZ3DNZv3iWs2ahAXrpo3gj1XScZ8PztC0EG3Hv5n7gfa6vzJMmOzAkzIH6s/6nyq2HD63ntlafXQz/OmSQrUsRLJkTs9K5nUH/7xV2cefxv6PXJ4iUVZEMq9xSq9d2KINyxB6cRP2Y8lPYq9kGfT2Y0HHlwUqw/bszYyO+ZG2njp1LdN9fO7IvD94/jVch/nvaJYicAHRJ46s/Aj7XhH6ox02TnvmPoMjgY8eLGAevg6V4R3dqlqzfRpFuA2KvSfl0wFlkypEHDzkNDBT5rVi6DwyfPg/1t2/ZV08T3U6+ZyRJRu54kkE+e9miVvWF0g13uRyIgEZAImEJAEgCmYJKdJAISAYmAdQR4Cht4cCJ+vbpZ9VSSQczU0iOQLVH0CwCso2X+igePnqBD/yD89EvY9HDW/fdoUw9Pn73AuJlLNQdk2nGvdg2FnSDTj6cv+J9wI8eY4NdVCATGihXT/KJkT4mABQSu37oLZrREVMaJhakjpSv3RheOwEnzQ+cj8ZbIIz6OnrpguAYzBAAH0dJd0ZqAwf/nqctgbLHBYOaMbBIBiYBE4FNEQBIAn+Jdl3uWCEgEIhWBI/dPYsbJ+dh/76g4CWa9N19C++brhKTy5N+pe3Hy3CW06jVK1QVAb0AKj5EAiBsnNsbPXibE2dRa/y5NMbBrc1N+5E5tQF4kEYjmCDADp3mP4Za/o4TFLAHAvhefXEHXXYNUy1NsIZbBfzR/4OT2JAISAdMISALANFSyo0RAIiARkAhEJQROnbuMHv6TsHHrP6aWVatKWcwa0wcpkyXF0jWb0XFAkEMZgTJQsQI54dezJYoXzIWUyV3nFW9q4bKTROAjREArU8doK9RDoDaAd6a0Rl1DP7/98h589wZg/92jqtfwtL+5d110y93aKVtD0wuRHSUCEgGJwEeAgCQAPoKbJJcoEYhuCPDFcPikBUiTKjkK5vYGLbBSJk8iBNlkkwhYQUBxCJj0/QqHOmLbcSi29sOEAcjlnRFHTp5Hoy5DcfLsJcOpEnrER8v61TC0VyuwPEA2iYBEwBwC+4+edsqto3f7hhjRr73I0rHSKJy57MIazD29FCQE2GgJWDplUfjm6yj0NmSTCEgEJAISAUASAPIpkAhIBCIdAZ7cNujk51ALWihvNhTI5Y1iBXMiX86syJ4lHZIlSSxrsSP9Dn18E75+8wbb9hxB78BpoQJjtrtYNHmIqOu/dfc+OvQLwpqN2y1tUske8Eruaek62Vki8KkisPvAcVRp2lszy0YNl/o1Pkewf1ekTZUiXLBROPLp22eaQpfhGlxeLBGQCEgEPnIEJAHwkd9AuXyJwMeIgJpFlN4+ShbOg8J5s6NI/uyoXbUckiTyECrt/E82iYCCwKvXbzBozGyMn708DCg8xac7QLXPSzqI/llBz9mTSStzyL4SgeiCgJoTgP3eKAxYIFdWofj/eenCKJQnm7D6vHH7HhLEd0fihAmiCxxyHxIBiYBEIMogIAmAKHMr5EIkAp8OAgtW/IZvfUZa3rBSG8rU0s4DJ4B12kXz5xTEQE7vjEifOiU8EuhbqlmeVF7wUSHAE/5uQyaFcQgYPaADerSpj0lzf9IU/eMm6VOeP1dW+I//XjWLIFe2jPhpZgDyZJeuDR/VQyEX+0EQePHyFXyGTcGsRWtD52eg377J1+J75p0pXZjf69t3H+D3LXsxZ8k6bNt7BFtWTEH5EgU+yNrlpBIBiYBEIDojIAmA6Hx35d4kAlEQAfpgDwueJyyirLbqlUph4aTBmLlwDQaOma16uXKixNOkciXyI1/OLFJbwCrQH3l/RRdg+OQFaFSzklD9X7dpB9r3G6eZjqy4A9CbfUjQdxg1dZEqClbUyT9yGOXyJQLhRmDZ2s2YvXitIGqp9VK6aF6hw6G0x0+f4e9dh0TQ/8umnWHmmzmqDzo0qxnuNcgBJAISAYmARCAsApIAkE+EREAiEKkIsFZ76c+bsWrDFhw+eV5XuM1+YQzSRvRrh0Fj5oTxbtfbAAkBnji1a/I1UiRLEql7lZN9WASu3bwjyJ+7Dx7pWgba1vfrWZdly5wOK2YFitNL2SQCEgHnEGBmwJ6DJ/DDjxuw+retmqTcgK7NENinrSgJkE0iIBGQCEgEIg4BSQBEHJZyJImARMAJBC5fu4XWfUZj8/b9hleP7NceHZvXEt7S6zfvMuxv26FAbm/MGNkbpYrkCf3zoyfP0H/UTLjFcEPhfNlFYJclQxokTewBNzf50mkJ4Cja+d27d5iz5Bf4jpiuGmgwrX/ZtKHi3jNzoO+IGZrkEt0Apg73QYL48aLobuWyJAJRE4G3b0Nw8PhZLF69EQtXbsT9h48NF9q8blVMG+4DanjIJhGQCEgEJAIRh4AkACIOSzmSREAi4AQCp89fRsPOQ1Vrrjs1r42yxfPj0PGzoKK0b8fGyJUtExp1HgrqAFhtzAZYPHmIEJxi0xKp4gsn7QkpPlgwTzaRtpouVQrpRmAV8CjSn2UnrC3uOXQK+LwpjfeZacaNa1VCSMg7jJ+9TFMjIHXKZMKbXNYkO3dT9Up/orvDwslzlzQzUD6FNPdFqzaC5Ti23z0zT9FnpQph8ZQhSOOV3Ex3p/t02NEPe+4cRMLYHqCsbEaPdEgSJxHSJ0iDrrlbIX4sqSvjNLjyQomARCBKIiAJgCh5W+SiJAKfDgI7/jmKsnW6qG6YAVfDryuG+cwZaynbAWxPca34VJM8aNOoOr6t9yUypPUydYNoRdV6Wy+cfnTeoX8Zr2KYVWaMqXFc2WnnrX3osccPL96+dJhmWOHeqJupuu704b3elXuzH5v2kz38J2Hj1n/ERxQH7N2+kSB2WKuspxEwsFtzDOvVWpJATt4wZtu09R2DFev/DjMCv1fzgweiQsmCTo6sfpnW7wozgZZPHyrq0cPbAifNh1/QXIdhWLce7N8N7vHiis9IfixdsxkdBwQ5ZKGwrGm8XxdQeyK6NooAcu9WG0m3dfNGg+Kvrmqv371B++2+2Hf3iMMURZPnx+yy4xDHLbarppfjSgQkAhKBD4KAJAA+COxyUomAREBBQMsRgKezGxePF6fwtm3x6j/QrHugA4DsP6JvO7C+lAGeVkmB7Uvl2j92oFbrAZZuhmeSRJjg11V4yjNw1GuSADAmECyBHwGdmXo8ZNx/QRvFAZnOr3dCy37KCfX9h0+EACVrk1Ol8IyA1Xw6Qxw5eR71OgwBNRZsmy0JE5FoRCUCgPvSKi+JrFPuiMTW6lh/bNuHKk16WbqsUtkiqPtVBdSv/jmSeya2dK2Vzh/Db7SV/ci+EgGJgETADAKSADCDkuwjEZAIuAQBvbRgpt0vmeIHnhDaNq1TN8Ui0DtTWrDum3WmLXupWw0qmQXBc35Er4CplvdGsmFIj2/h07aBLgnwMbxchvcEP7zXWwY/Ai549foNQkJCEN89Hmgb2KFfENZs3K46Mp+/FbMCkD1LemEvSMKKJSSTh/UQuhGymUNg+bo/RemObaOrx3fj+rmETIlqBAD3rUY08bdkw4JxoWVJ5tD8uHox86ZBJz8cPXVBc+EkVvk8MOOLv/1JEyeMlE3efXkfLbf2xMWnYYkpTl41bQWML+EfKeuQk0gEJAISgchEQBIAkYm2nEsiIBEIg8DzFy/Rw38yvlv6iwMy9ap/JoKDxAkThH6m5iutfGjfX09bgGKCvTs0FPXeJAGcaUpgSHsrrSYJgKiXAWB7r16+ei1EICfNXaF6CxWNgPrVP8OEOcvD6APw/o8b1EmcUkrBSP1vEAm54O9+wsYte0M7xo4dC/06N0W54vmd+foZXhMVCQASniyBsP+9a9XwK2FXGV3bnXsP0aRbADZt2xdmiyUK5UadauVR44vSyJ45vSBTidHjp89B0UA+N8zY8c6UzpITQMj7EBx7cBq7bx/AiYdn8O79O3jGTYr8njlROFk+ZPBIi5gx/sveuvLsOpr93Q33Xj1wgL+Zd130z69enhbR94qlCLLUIKJRleNJBCQCWghIAkA+GxIBicAHQ0DrxZAL8mnXQNRo08ZNafcePEbTbgFC0M2+2ffXIwAC+rRB15Z1NN0EeMKbO1sm7DtyCgePndXEh1kA/j6tNF9O+VL3142duPfS8eUyXYLUKJ+qxAfDXpk4vCf4t1/ew983duLtuxCHvZT2KopMHuk++B71FkAhSJ9hU4UdmX3j89erXUP8tP5v1fptEgR9OzVB7/YNQ+u9o/RmP6HF3b3/CMdOO544M8gskMs7QpTleaJ/6859B1STJPJAvpxZLQWt0fnWaBG9hfJmQwrPJHj3/r0oDeF30b4xK2DhpMGmMwIo5jfgn5Hg75JWixszDgp65kGHnM2RMl4yNN/aAw9ePXTo3sK7HhpnrY0TD//7NyBv0hxI5Z4ilDyIqHtmSxS7xYiBxLETIUaMGEgSJzGqp6+EDjmbRdRUchyJgERAIiAQkASAfBAkAhKBD4aAXmoo6+wZ1Ns2K/21ao45HpW3WWOq5SZAgoDBPU+j9h05jW5DJgrfavumlqVg2+f52xeYeuIHccpk3/ImzRnmxY6nVmsvbcTyf9fiwpPL4LVsfCH0iOWBXEm80dS7DiqkKhn6Aqo3fq4k2ZA8nifmnl6KGy9uiZfsxHESonyqkuibrxOSxk0ixjdDAMw6tQjHHpxy2APVsqul+xw/nF2OVyGvHT7nCZpn3MTg9Wqf18hQGXvvHMT6K5vw9M1zsdfU7l5oka0eGmWp5fCiTRxnn1qEHbf34f6rh3j77m3onHypTxArvlDwLpWyCOpkqoZU7ilNPdtPnj7HyKkLMXra4tD+FGejRoB7vDhYtWErBo/7TlPFnHZl7GurC8BsFZJQcePGQdaMacIQWaYW9QE7MRhbtWGLwwoSJUyA0kXyYv6K3wQmDNgYxDWoUVEIZKZI9t8zZdt4irvn4Ekhsrht7+FQQk1x2qD4X8OalZA7W8bQTIrXb95g5a9bQItQ+8aMm4ePn2LGwp+FzgdTx/ldpmNIhZIFQsfQ2kPcOHHQqFYlIcantkd+/kW5oti4dS9mL14n7iGzPb4oWwTdWtUVdpEMzthoRapGMlAklJkhCnnJ35FT5y9jyeo/sGn7fuFoojRqnBQvmAsNanwOnojb6orojf9VxVKY9+MGnL90DWMGdgwloJzB29WPml6pl9HctqVdRn3PPr6ADtv76Qb/tmMMLtgDGRKk1RRBVZsvXsy4aJD5a3TJ3VL83tg2BvKP3zwRhIFC+saNGRv5PXMjZbzk4vdXrX0MmWJG2MvPJQISgY8LAUkAfFz3S65WIhCtENi65zAq1Oumuqc1349Czcplwnxmpb+e8BQ1ADKm9UKVpr1VveFt3Qec0SlQFm32xe7qsxvw2TMUJ///pEnvJjOwDy4xFMwg0Btfbwwv9xSYWWY0siXKbEgAVEhVSrNGlgF+ea8Sui4CDOi1XAb01vh56tIIKu4HBvZsyy6swbijM1SJBLVxzDgY2F7HlGMKTFITolSRPA616fYOAvZzflv/S0wN9BGnvhQKpO2Z4nXOIJVkVoemNVWD5Kj2pdZz5tBaK4PXHyYMQC7vjKFdFMHF6QtWG26RhEugbxsR0OuV+ugNZCsoaFQCwAwBLfcRrTlsbSNJAphxAeBexs9ejrEzlqj+1tjO9c2X5RHs3zVU90Rr/KoVigvXAOpW2DoOOIu34c2JgA5a4q1GQ2uJwdpf9x7v4bt3OH67+pfRkOJzlgCMLNofSeMkdur3qVKashhXfIhI2//nziF02z0ET988053bI3Z8lExRBJ1zfYvsibOIviQMDtw9Bv8DQaplCI2z1Maggt1N7Ul2kghIBCQCZhGQBIBZpGQ/iYBEIMIR0LKH0rJ/0nIMUOuvJfCnvFBeunbLQZSMG1R74dR6ETeyFDNDALBPu+2+olbVbCMJQAtBvsRq2QwajVU5bXlMKOGPXbf26wbw6ROkRbddg/Hs7fMwQ/LFly/A7jHjuYQA4N4Ci/iiZoYqOPPoAtps76Oapqu2T/dY8TCpRABYgmClkexRMj3s3Sc4jlaApQS/XsmTCp2AOUvWqU7L52X8kC6oWKZw6CmylfVFVl9nCACuzdZik4Fv3xEzMHXeKtPLVrIu3NxiwGfYFPD3wUrjd3f1nBEiI8AVBADXwnu9dJo/MqdPbUgAMAOA2hHEwWxTHCe8kntqjm87lkIA8G/O4k0nDFc3Z58prmvR5CHCdUWv3XxxGy229MD1545ZI3q/EcyO8j8w3vL2bX9j9LKo1AaO5RYLrbI1RPc8rXV/f3ltotgJkc8zJ7ImzIiuuVshfix3y2uVF0gEJAISAXsEJAEgnwmJgETggyAQEvIOQ4K+w6ipixzmV7PG0juJt+//4NETtOkzRrWuW3EXWPLzJgwcM9thbvuUU1dnACw4twJBR2eIFH2zjanyffJ1Qq0MVZ0mAFgeMK/8RFx/dlM3gH/y5hmCjs50WFqa+F5YUGESLjy+7BICgBOW8yqO6WVGYcbJBZh+cr5ZeOAsAWBmAjoIzF68FoPGzhEnuoqPPVPTGYAZnXYzSKVH/Lf1vjS0kTSzHlf0cTZYIxH389yRIqWd6fnftBtkeOptu34lgOd31BkCgGN1b11PlGPsO3xK9YRfIe2cyQBQ1qoEpEYZABcuX0f9jn44efaSpdtE8VOWVGiNbzuYQgDs3HfMabxJmLi66WmyGM2tlGTp9dt+ay967vbHy5BXRsOJz5PFTYpFn00RJUjOEAAcgyf5/O/nS7/B78A4S7/hzAaYXnqUKPUys+78nrnwXdkgSQCYuruyk0RAImCEgCQAjBCSn0sEJAIuQYDBU5fBwVi48neH8VlTPW24TxihLj3HgPo1Pgc1A9J4JQMDtEWrNqJ34DTV4IMvzHQBYPCvdsJoLzqlNy9TcRdP8UOypIlUMTLKAGAqf9vtfXDk/kmH61m/niVRBhy8dwwv3r50+Jx17jyBb7OtN04/Om/5HrGWdWLJYXCDm2YAP7Rwb2y+tg3bbjmKLirBuVEGgbMlANwQSxR+KB+MwIPB+P2aY006+/BELK5bHDx68zj0BdyVBADnJClEIco+gdMxsFtzqLkE6N0QBrp8Bjs2qxUlSQBnCQDumfoarRpW03TYqF21nNANoIbA4RPnHGCiqGbfTo1FKYbVDAAOppCB/16+4TICgGv092kpyjz8guY67EEJylkKomYzyjUyC+TPHQfw966DDte3bVwDk4Z1F6UDauPbXsC5xgzshGHBP6g6mpjBm3tRdA0s/5CYvICkbPMew4VugtVmW+agde3Ki+s1A/laGauiXfYmePP+LY7cP4Fzjy/i8Zun6J23A2afXoxF51ZaXZLor9gE6s2tNzDJAy/35KYIiDJexUTWl2wSAYmARCAiEJAEQESgKMeQCEgELCNw/dZdNO0WqPoCPKBrMwT2aRtGRVvPMcDK5CtnDweFx7TcBJiGPN6vi6ixZdNbp9GLqREBMCB/V1UFap7wBxT2Re2MX6L3nmGqwW+OxFkxsWQAeu72UyUAGODz1Ojy0+tgeqxaY528MwE61+dXqBfqZapuqCGgNz4VuLMkyojD90+okhzKKd3wQ5Ow49Y/DltgKq13wkzwTpwZ+ZPmQrEU+ZE4TmK8CXmN5PGSheoHWHk+rPR99OQZErjHw/o/d4nghqSW2WZfT272usjop0UAZMucTpyuJ0uaGL7Dp6sKY1LrgBabLX1GOdi+2ZbXaJXoGBF07Zp8LVwXlq7ZLIJe+6aUA718+dopAoBrrFGpNDKlTwVmCakp0yvf+6BZyzQJgBF92wuLSTWLU0VjZO0fO1Cr9QCHPSjEIrNJzBAAg7q1QOs+o53Gmxkp7vHiuvTRsrX340Qs86DFqxkLTQobkqDQIylGH5mmGsgnjO0h9E4KeOZW3Z/WdRRJHV/cD9ee3wR/f16pZBYoQTmdB9RIhJD370T50u2Xd1SzA6ihki1RJlMEALVYppUe4dJ7JAeXCEgEPh0EJAHw6dxruQI61JgAACAASURBVFOJQJRCwEilny/Ztk2vv9mNUd17wcRBePzkGRp2Hqp6AmnvPqCXysxTXJIVWs2IAPjWu75TAlScj8HxjDKjMGT/OFUCQHk53Xx9O3z3BoKWhPbNGRVsjpEkTiLMLTceJCGMXAT0CABFqG/w/rEijda+8SV8YflJWHx+NZZe+NnUbU6bIDXGFhuk+cJvahALna7dvCOC/792Op7kGg3D8oFl0/yhpjdgdK0rPzeqn8+eJT2GBc9TDcD5ve3Uoja+7TlS9ftltG4Gv3OD+iNw0jzVDAAlHVzPEWT7qmliGjWRP6MSAOVzes9rlSgZndATA7qIsAxJzbLUCANlDT/+8pcqAUCSgiUk7ZvWFKKLdALQ+j0zmssoi8noeld8TheI85euC8cIPou5s2dC5xa1nSIAFBIxfYI0qkvtsnMQttx0zErgb9v35SbgRcgLTW0B21N5pvLvv3cUJx6cEXou796/E0KtrOGff+5H4XJi30gAxIoRE/PO/mgII/v2z9/FsJ/sIBGQCEgEzCAgCQAzKMk+EgGJgEsQ4Ive7bsPhdXWoRPnRN3uweNnMSWwJyqXCyvgpqfqb2ZxfGmePcYXjWpW0hQI4zi27gM80WUKr9opHvtuXDLBYZ22a3ElAWCUAaC8nPJ0veOO/njy5qnqC6ieir8WrkpqPomAiCAAWN+vVuOvpPI/eP0IA/eNBq0SzbS08VPh+/ITwP91dZu7bD3a+qqn5jLAH9DlP4Io+LsfHWwEe7SpB54UR4YImxUcjAiAHFkz6ArghYcAMMoAUAgAvZryiCAAuEetLAWjE/rwEgBmxrc9tQ9Pfb1RFpOV58Zs32fPX2Ldph2iDIQEK8U16YDg1/NbEexTSJPYK00hbpndodW0TvLjxoyLMcUG4os05VQv7bCjn2p2kRkCgBlaw4v0texQoixE0RAgAaCms8Lfv+LJCwl7VLoOcD7ZJAISAYlARCAgCYCIQFGOIRGQCLgcAS3HALMT21qEGVlSsUaZac70EldLAeacZl5KXUkAML1/QnF/dNk1SDcD4Mqz62j2dzdViykjGz8tbG3TaiOCANCqoVUIgCLJ86PP3gD8dWOnqdttW0Jh6gInO7EEgMH/ivV/O4xgn+J//My/6NA/SJBPbIrifVQL/rk2IwLAlRkALCFgTXq/kTM/aAYACQCt3wkzAXp4MgDqVf9M2FBO/n6FrsaAkrYfHgKAePO3kY4FkdFu3b2PbkMm4adfHO366LCwcNJg7D10Es26B4ZZjhHZygBa6ySdpUL8zYrx/yMmiZMY1dNXQtOs36DVtl6q9qvUWJlddixo0ar3+1knYzVLDiW2m1IyoLTIC6Pshci4X3IOiYBEIHoiIAmA6Hlf5a4kAtESgafPXuDKjdsiNfTQ8bPYfeC4yBzQq73mizwDivrVPxeCa3qq/lZAo06AT9sGummp4SEAcifJLgSitFrepDnRKEstTRcAJQPAFQQA19QnX0e0zNYgQjIAjAgA2vnx9H/tpY2Yf+4nXHx6FW/fvdW9XZGRMnvu4jVhJbn/6GmHtagJWZJMovBlrJgxMWtMHyRJlBB/7TyA+T/9Jk5BPZMkQq2qZfFVxZJI5JHAyuMYoX2NCIDEiTwE8aEm6GZUAtC1ZR2kS51C+7nOkUUI5Gm5ADADYHD3FiI4Z+mFWouoDABXEQDN6lRB3hyZNTHIkNYLdb+qgDHTl4SbADCDN4VPI6PR+YW6DXQ30Gr8Xf2ibFHU6zBEELBKMyIqrCrx8/dxbLHBhr+fFFil0OrD148dlswTfIqQqp3eG+FpS1KOODRZtcSJGikLK0wGy5pkkwhIBCQCEYmAJAAiEk05lkRAIhDpCFAg6sGjp6DlFnUC7t5/KNbAEy3akRXOlz2MwJWeqr/ZxZcplk94U2dKp59ibkQAsAZf63SJJ/zV0lVEzBgxQ5fFNH6lvpQpoZ+nLmP4AhseAoBWVS9DXqsG2yVTFhY2VvvuHHbaBlA5ATMiAKjY/eO/a5HSPQXyJMkuMEkYOwF23t6H367+hTcqZEBkEAB6wpSfly4kTjPTpgob7DLQf/nqNZgGzfKSXzY5ZjWQtPLr2VIEgXHjRM7JrO2zr+cCwOyY5y9eOZQzKNczQGd2g5bIJgO56hVLhRH4JBYnz11CSEiIEOhkDbwWAUCShBkIzKhQI/7M1vhr2QAq14c3A0DPaaRxrS/QquFXiB3rf9/tN29DcOzUBbAsKm+OLGBQbmQzqGQA3HvwOFx4R5YGhRknAGZWTRzaTWSA2BJMatawts8sxfbabO+DB6/++/03ao2z1EabHI006/uV9H6jDKezjy+qCgCy9n9yqQBcenpVVeTP1qnEqAwhcZyERtuRn0sEJAISAUsISALAElyys0RAIvCxIxBeNwHF952BilEzIgD0bACNxmaA2ylnC5cSAAzQD947rirQlzyeJ+aVn4jrz266nABgoG9GKMsWM6W+1gjH8HxudKJJoojBTJF8OcJkijDYbdVrlKqKfpg9tPgGgb5tRGZAZLbw2ABSQ+PLz4pr2gAa7YPEWp1q5TUJAKPrlfR5BtPhEQEMLwHAGn0tG0CjPSg6B2YJAJIG9nXzRnMonxPvpt9UNts9XP30iAplYJbO/DJvDH7+fVsYHQD+fcOCceB3SqvxJH7BuZ9UFfftr+HvJ0sA9NL7Kbq3/dZe9Nztj5d2LgAkIUcW7Y+jD06pEgDUHvgq3ec49uAMzj6+4LBkMwQASwACi/gia6JMSOWeIgwZHK4bIS+WCEgEPnkEJAHwyT8CEgCJwKeFwNu3Ibh55744wWTqNoOdwyfPa9b626JTrEBOTBzaHaWK5DHlm21EANDXedmFNRh1eKppgTtlPTyh8s3XyeUEQLyY8VQF+JQX4KRxErucANh6a48lr26+fE8o4QdaZ7m6Xbx6U9QrK7X99vMxeGdAR+V4nuazBrpDvyCs2bjd1NLq1/gcUwJ7wCu5p6n+EdHJWQLAVhdj657Dojzixu17lpY0c1QftKhX1WkCgLXzbRpVN9QxcHUGAAmAy9duOaXOr9igjpy60FQJAAEOD972jiuWbpiFzmYIAA7HZ4Ct44CgMKPz73prZZnQlBPfY+G5lXgV8lp3ZSQAvsn4pWZ6v1LiZJSddOj+cVUBUzOwUGdgXPEhYg0sNdBqUgvADJqyj0RAImAFAUkAWEFL9pUISASiLQKKvsCpc5ew/8gZHDpxFm/e/FdnTksw1maXK57fkl+2GQKAL6p9/xmOv27sMHVypdwAszWs4SkBYAYA52mxpQeuP7/lcO+rpq2AupmqRzkCgOURfLGO4xY56fMkkroMCtY90e/fpamwjBw0Zg6mzltl6XsU2YKBzhAA9qKHJNrofMBTbD2NDnsgSJb06dDIKQKgVpWyQluBZImRjkFkEADx4sbB8nV/imeDpR9mm6LMHzRrmWkCIDx4U7AwMppa+RVLZaiJMHvxutDvD8tEqn1eElWa9AqzLH+fVkLPJUYMRc5PfdW05KNg6LZbe4Ut38PXj0I7ermnECfq9TJVF3/rvmsIHr954jCQUp5Egnb4oUkOnyeIFR9TSg1HbLdYoJWg2hhGmCo6LVolAMr1aeJ7YUGFSUjlntJoSPm5REAiIBEwhYAkAEzBJDtJBCQCEgHrCFCsruXWnrj78r7DxTydnlZ6hPg7T64WnVuFWacWGb5Ixo0ZBynjJcfXGSqjadY6Ls8AYIDfe88w/H5ti8MeMnmkQ5fcreB3YBxevH2p+hKd2t1LlyDg+EanbBeeXMKMUwtAQkWvse62YZaa6JizOYhTZDZ7lX/bualu/sOEAThz4YoQrrMSEHMcBtfUE2CAGxnNKgFAYmxor9ZgMGcbnFGf488dBxAwcR627T2iu3Sm3BfKkw2Na38hrDW1NADUBmGWRcfmtdC7fcPQcomoQACwRp+ioxQtHT55AVb/tlUXA5YXFciVFXWqVUDj2pVMiwAqgzqLd83KZSLjsRJz2Fsrsvxg6nAfQYoNGfed6EMdhhTJkmDTtn1h1uVKy0ISsXdf3sM7vBcio+kTpAF/3yguuPn6dtx8cQe3XtwR9/PRm8dIGicJFn02RfQjSTDu6AzDrAN7kBWdEi0XAKW/YkkotQAi7TGVE0kEoj0CkgCI9rdYblAiIBH4EAhQjKr/vlHYdXuf6sm+lkjdvVcPcOLhWVx5ej102TmTZEWKeMnAVFCqTn+qTXlJpyL38Ydn8PZdiIAiWbykKOiZGyndkyNGqNlX5KNEfYmhE37A9AWrQydn8L5iViDKFM2HroODMe+nDaoLo+jb6AEdsWv/MfQOnOZAEqi5Crhqh3rB87wJA0AXADoaJIjvDu9MaZEkkYfhqaySYXPrzv/IMAa8dDtI6OEexobuxctXmgQAT4G7taorRD+fPX8BjpE2VfJIs7ELD+bcF8uPbK1FvVJ4ImWypIjvHtdSdpHROqzgbTRWRH5Ooqx+Rz+cPHspdFhqZPx75YZhloQrCYDw7vH2i7tYfH61yDxQMg6YJVA8RSGUS1Uc447MwLXnN8NMQxcVlhqcffwvOu7oLwgGtSYJgPDeHXm9REAiYI+AJADkMyERkAhIBCIYgV8u/4GAQxPBVFS1Rgsov0K9QtNQI3h6OdwHRICnsFt2H8aY6Yvx+5a9wmO9d/tGoGVgg05+OHrKURCMwmbzJgwUwfSpc5dV+zFIWjZ9qOjj6mZ0es7Telc2PQJAEchz5fxybNchQOHMCXOWo++IGZYnicoEgNFmmOVFpwKKBpK4JGlZzqt4KKF788VtBB+bgy03d+Hpm+dhhqMN6tRSIyKtpMloL/JziYBE4ONHQBIAH/89lDuQCEgEohgC157dQMttPrjx/LbqylLHT4l55YKlv3MUu28RuRwSAbSlzJQ+tTgh1wqqU6dMJiwlK5YpDNZxj56+ODQV2nY9tvZ0EblOtbEkAeBqhD/t8SmA6UwpDK0VqaPxKbSnb54hQez4HzSj6VPAWe5RIvCpIiAJgE/1zst9f1AELj65guZbe6h6Fn+eujSCivtFeg3zBwUkGk4+9MB4rLi43mFnPP3vkLM5uuRqGQ13LbekhQCFAr9u2d9BFb9qheJYPMUPnkkSYumazUL5XE0jQLG3S5wwgWmQnz1/KUoO6n5VAalSmHcRkASAaYhlR4sIOGtZyFKPFbMCUDR/Toszyu4SAYmAREAiYI+AJADkMyER+AAIrL+yWdVajQrFM8uMRrZEmUNXtfPWPl0RtS/SlDcUgvsAW3T5lEbCcUyb/JDtwL2j6LxzQJh0TtaEdsvdCk2968iTnQ95cz7A3A8ePUGbPmMchOCoEdChaU1RV0+BNC21+PF+XeDTtgHuP3yC+Ss2CNV0WlkyHZ8q6i3qVkWGtF6hO2M2wfjZy4Q/PEsMJg/rgcL5spvauSQATMEkOzmBwMtXr9E7YFoYnQyjYSjyOCWwJxrVrAg3Nzej7p/U57Jc5pO63XKzEoEIQ0ASABEGpRxIImAegcH7xwp1YdsWyy0W+uXvjMZZaof5uyQA1HGN6gTA63dvBAGw985BZPBIh1bZGqBG+soys8P81yTa9Vy2djPa9xtn2QWAATzLBG7cuodOA8fj8IlzDtiQCBjVvz1qVy0nPrPPJuAJ6rhBnUQ2gFEQdfbfq1i1wdH1IW6cOGhUq5KlbAJnbiJPiVf+ugWXrzlaT+bNkQUUTJTt40XA3glAbSclC+dB4bzZUa5EflQsXRgpkyf9eDfswpVLAsCF4MqhJQLRGAFJAETjmyu3FjURYG1fq229cPLh2TALpCDQxJIBDgHip0YAKLZL9ncvYWwP9M7XQSjhs0V1AoBrpDI0iR3PuEmi5sMoVxWpCDAln+Jnti4BRgtghsDsMb6gVsC3PiPDKMg7fEc84iPYvxuyZkyDlr1GOfTlWH07NRF2ebSok00i8CEQYIZJtRa+YYiwPh0a4cvPSoiMFparxIoV06VLW795F46ddhTkZBYNSbI4sWO7dH6jwenisGjVRjx68tSha4WSBUGChE0SAEZIys8lAhIBNQQkASCfC4lAJCPw75PL6LHbP9QqiNMzqB1bfHCY1H9lWZ8aAaDliUyMFN/lj4UAiORHS05nAoFHr5/g8ZsnoqdbDDekck+BmDFcG2zYLov1/f1GzsSMhT+bWC2Ei0D1iqXQtu9Y7Dl4wvAaBvkM7m/ffaDat0Sh3PhhwgDk8s5oOJbsIBFwBQJ37z9Cz6GTQUeAQnmzIX+urMImk89uZLXASfPhFzTXYbqo4jRw78FjNO0WIJxE7BuzgZp+U1kSAJH1sMh5JALREAFJAETDmyq3FL0QMCIAvs5QRXgP33vp+MKfLkFqlE9V4qMCxCwBcPHpVRAb+xbLLSY+S10aKeMl+6j2LRfrWgSOPTgtdDcuPr2Md+/fh05GUcYMCdKibqbqqJv5KySKndC1C/n/U7vxs5dj7IwluuUAA7s1R/smNeEzbIqDdoAzi1SyCRrVrOTM5fIaiUC0QSC6EAAkUY6eOo+Hjx0zBbxSeEqiL9o8sXIjEoGIRUASABGLpxztAyBw68UdbL+1F9tu7sXpR+fx4PUjMM1eaXzBTxonCXIlyYYmWb9BuVTFQwXY6NM+9cQPuPLsusPK2T+1e0rMP/cTGGy+ffdWBAfNveuidfZG2HH7H8w9vRSnHp3Dq5DX4vrEcRKiWPKC6JGnDTIndPTKfvDqIeaeWYY/rm8D180x2ZQ08TIpi6JV9obIkvB/p3NGBEC1dBU195A3aU50yPk/2yR6Ef929W+suvgrjj88EwYnj9gJkDNxVtTKUBU1M1YJcyo669QiHHtwygGj9AnS4Nts9THu6EyB4ewyYxHbLRb23zuKTde24cTDM7j5/DYevXkcJujiXLy2evpKqJ+5BiiOx8Z51l7eiEtPrzrMFTdmXBROlhfxYsZFM++64vNF51aq9Isj9pwtUZbQz4j7j//+AoovXnt+I/R+8dlIHtcThZPnQwvv+sjvmSv0GqNnI3k8T3H/b7y4JfbGe18+VUn0zdcJSWXK/wf4JdCekvc98FCwg7+2/RVxY8ZB5TTl0Stve6R0T+7SPbx//x4Hj52F/4Tv8cumnWHmouhZ0JDOaFzrC8xatFaclkZEYzZB7/aNIiS9Wk8n4ItyRbFx695QoULqD3xRtgi6taorTntjxIgRZjvE4syFK6A93Mat/2DvoZOhxAhPiEsVzovaX5ZD+RIFEDfO/1Kz9dbQsGZFnDx7CVN+WInAPm1w9PQFVU2BXNkyIYVnEsxd9gs2bd8vyibKFc8P346NUe3zkjh1/jJ+WP4r1v+5S4gusjEF++vKZYTwYopkjuU9tIDcc/AkqPmwbe9hcZ/ZSMAUzO0trm9YsxJyZ8vooMdgey1x2H3geChWyvVpU6VA6aJ5xTj5cmZxwDMinpXoOoaiL8H0+l//3O2wTeptsBTBI757GL0LPqN8Fpas/kM8J7b3hen4xQvmQoMan4MZNvblC7bXbtl9CIdOnAtD/PF6lj2UKpJHPOPpUqcU6f8LVv4mnmH7RtHPvDkyC9FPPofr/tihqZdRuXxRTT0NPvt0H5n8/Ur89vcesab/ns2KaFH3SySIHy/M1Cxh+vXPXQK3wyfPhT7X7MQ9JFLJ4OAaxw7qhKSJXU+sRtdnVu5LIuAKBCQB4ApU5ZiRhgCDzmZ/d8O9V+rprmoLKZq8ACaU8Bd12UwHbr2tlyAOzDYGjXHc4uBlyCvNSzxix8e44n5gXb/Sfrv6FwIOTgxNP9a6mOPXz/w1+ubrLPQAjAgAsy4AtB7ssccP5x87vlDYryVroowIKj4kNIjusKMfdtz6x2HJTMsneUEyI0firPi+3AT0/We4al+t/fI+jCs+BCVSFILWPPbXDivcW/zJ/8B4h2HdY8XDpBIBUFwAqCkw6vBUPHv7XPcWE/ev0lXCkEI9BSHhzLPBCdScHMw+W7JfxCNw4uFZdNjeVxCDZhu/dyTC6NjgajKHAR8D2e3/HMXd+w9BkTsKnyXySIB/r9xA4y7DNFP/SRAwS2D1b1sxbuZS3WyCzi2+ES/i9i/1ZjGx76flFKA3HgPYmaP6oHGtSqFBK4OK0dMWYdL3KwzFEWt8URrjBnVGTu//yFWtNWTLnA7lihfAT+v/QpYMaTA/eKAouSCZYrZxrZnSpcLRU4514soYauUUdHEYMm6uKZ0H3pNA3zYg4cNGLAaNnY1Jc1eYWmZUSVc3tdgo0kmvZt52iQVye2P59KFCk4DXmMnY4fXffFkewf5dQdKLjW4cwd/9CGYcqNl72sNCW9BhvVujQ/8gVbFP2/68/yP7tcfAMbNVn+2APm1AbQVmEFl59jlHrSplMWtMH3gl/88+9MDRM+juP0l856w0xeY0WdL/nnHZJAISgaiBgCQAosZ9kKtwEgFnCABOxRPk/vm7OB3kmVluAc/cmF12rAgmd98+gJ57/AxPIJVxGYw2zVoHffN3xq5b+8NtA0gxutbbe4MkgNmWNn4qfF9+Avi/ZgJzZwkArsfqtWYJgE3Xt6HfPyPxSoesscfjy3SfY1zxwXj8+qllckgZq3La8oJkioGwJ51msZf9IgYBZuZ03Nkf/9w55NSAH9q2ce6y9WjrO0Z17bYv6CfPXRJEgZo7gNrLvFNg2F3kDAHAIRg0L53mj8zpU4vgiBkQI6csNL0kxRGBwbmZNTCQc4YAMLsgCiqO6NdeZCYwUKTI49R5q8xeDltiRu9+qw3IAG9Ij29NzyU76ovm2eKjEADemdJhwpzl4r6abbbfzc3b9+ObdoNMBf8cn0F9pxa18W3PkR+UAOBaFOtRlheQkPjpl7/MQhDaTxIAliGTF0gEIgUBSQBECsxyElch4CwBoAScXJfVDACze1FOooumKCDs4EgCWGk8eZxbNgh3X94PNwEw6fhczDm92Mr0om+9TNUxtHBvlxMAClYst1DLNLBfuBkCoECy3GizrTdY+22lsdRgQgk/FPTM6/SzwfKAeeUnIpNHOitTh6vv46fPsPvACew7fAr/HD6F5y9eho6Xxiu5ODVN7pkE2bOkF8FXyuRJ8PjJc1UlbKOFMMW1QC5vkdLMoOfQ8XN49fq/MhitZnuN0fgR9fkvVzaBlptKqY0z47LkJLjkMCEWGHxsNuplroEKqUq6XDhQzy89V7aMWDZtqEinv3X3Pjr0CxLp82rNtq8z+9e6xkzwrXWtImLGFPfabQbixu17lpbGoNffp5VIwy5bp4vuta4mAGxPiq0Ge1w4v0Or54xA0QI5BdmzYv3fprGQBIBpqEI7Ws0AeBsSgvod/VRT8fVm/25cPzSvWwX9R80CbQ/NtqhEALAUYuGkwbh07Sa+btnf8veUe5YEgNk7L/tJBCIXAUkARC7ecrYIRsBZAkBRlGdNv6sIAG61T76OKJQsLzru6I8nb8KK9PCUP3eS7AIR1srbCpMpMA0u2EMIlDF1/8Xb/wV0yucMhI1KAMYWG+z0HqlFMK98MAbsG2UYmFs9xbd/FLiXjde2Gs7D68wQAOynhZvRY0jiwydve6dxY9A4seQwlLUpATGa09nPX71+g++W/iIUrZl+bLYxeKC/tlEApTaebdBz5OR51OswRKSxG7WNSyagcrmiRt0i5HOWfLTf3heH76sr5/P7lzh2IjwPeRGqCaE2cd6kOTC33Hj89O8vCDo6U3Th/a2UpqzQmrDV64iQhf//IHqBSqsGX2FKYE/RU89WUC3lPqLWGB4CgMG7X89vMXLqIgwZ953lJVFjYMHEQbhw6brh8+tqAoCL53NdoWQBzWCvdtVyQu1+1Yatqqe6xKNlg2pC9X3nvmMOeLBEoEDurELoTdETYCdJAFh+dHRt82xHU37jWO/eK2Cqw0SflSqEimUK488dB/D3roMOn7dtXENoT3Tzm6RK6ih6Dm/ehoTRE4hKBAD1JX6cESDq/Rt1Huqwx64t62BwjxbimWzde7QDQcDsFmYRxIsbx/qNkldIBCQCLkVAEgAuhVcO7moE+JL/5/UdyJIwAxLFSYj4sdyFpR7F7q4/v4XJx7/Hhqt/OizDDAGQJE4i5EziLQIIteCbAUS+pLnw5M0zXHiiXlfPUgOeAg8/NMlhDVSpX1hhMmK6xUSLLT3Eeu0bry/vVSJcBAAFzXgS/vC1Y3BIobwBBbpi4vE5OHL/pMP8CWN7YGaZ0Zh+cr5hYK4QAMSLIl/ct63NGnUaNl7bgqCjs1RT8hnU3335wLQI4NVn13U1AM48vhAasNlujPetVsYvBa7UEFAs4Wz7UAxwQnF/dNk1SFUfggEg+1x+eh03X9xWfcy5HyrLu7JRAdpqeqqynogiANb+sQO1Wg8wtc0Jfl3h066Bqb7h7aSnnUHdin75O6Nxltrit+LgveMiQ2bPnYMO2QLtcjRF2xyNNbNJqPkwokg/lExZOLxLdrieJ4dqwQeDB9bC3773QNXKTBlIEf2LGdMNV2/cEQJ71BlgJkiV8sWQLnUKpwXktAgArq1GpdLIlD4Vlvy8SYjq2TcGOaI+OXA6Fq783eHz6pVKYfSAjti0bZ+oX7ZvqVMmw7p5o/Hy5etwEwAM5Cj6x+dYrYSCwXfL+tXw4NET/PDjr6r3mBkNxLNJtwCxZttGPDYuHi9E0rTup1HQV6lsESHORuE3Zu8wi4fEX+xYseCRwD3Cn7voPKAVEcBaVcuK8hQSrPZt2fShaPh1RfHcqP3+8eR7SqAPug0JVrXyYynMF2WLInf2TKBmRc6sGcBsAzc3N5G9Nf+n30yJAH5VsaSwFVWr8TfSAGCAX7NyWRw/8y9+/n2b6m3fvmoaLl69iWbdAx0+V0oETp+/ggad/Bz0Mvg9ZgaBFACMzt8oubePFQFJAHysd06uOxQBkgA8nVt1cUMYhXc9iMwQAGW8imFWmTEihZhCcvaNBAFPBtm0UvtzaQAAIABJREFUAuwKqUohvUcaVbV6M7eQa/jWu364CAC965lh0ChLLSy7sEaVpDBKzWcwnTNxNnESytNuiqe9x3vhyDD/7I8OTgN6e1YCZrM2gCsvrtclALbe2qOKO0srFpafhIwJ04kT4l239zssi2TGxJIB6LnbT5UAUJ6Nzde3w3dvIF6/e+MwhoKtmfvsbB8jkTi9cSnGxoAiPBkADESGBc/DsOAfTG0hMk+Ehh4YjxUX16uuy1afw7YD3SJmn14sfkv4u6KU4Tx9+0yU8Tx94ygkyXKPH8oHI+jITNx7dR/tczaLsBIB5cXbqvAW96TUljOYoIDZ9AWrHeqQW9T7UgiOsZ7eatMiAGxrp4cEfYdRUxc5DM3TUX+flmjrO1Y1OGLNPtd26txl1cCCAzIwYdN6fhmA9WhTD+VLFISbWwxNITTlFJ0BVMcBQQ5rJUGweMoQ8fem3QJVT3spxFanWnk07DzUsG5bDWeudXJAD3QZHOxAIKj1p8DcsF6thRe8veK81fv4qfY3YwN478FjkZXx+5a9lmESmScTBmLq/FWqBIL9gCSaKNjXs219uMeLC725lRIajqGXKWREACjPvl4W15YVUwTZVKVJLwcMlMyU67fuhTpk2HaSIpWWHxt5gUQg0hCQBECkQS0ncgUC9189FPXpJx/+Z7NktlkhAIyC49xJs6PVVh+cffyvw/QMFGkHqGZXZ2atEZEBYEQg8JRaK5hmgB9Q2Bcbrv6lmgGgnPrTAo+Nwf/YI9Ox+Pwq1ZIGvT1HFgGg3HvaEGqJGzI7Y3rpkRi0f6wuAcBsB7XyDu5TEZo0c5+d7WPl9N1+Dr5EMvALDwFAbQEGLWqnuGp7UoIpXufKxt+Fllt9VDNzYsaIicAivqiZoYpI/b/78h7SJEgVRrCRwf/ic6sEgUWHipGHJmuSCRR87JizOdpu9wUJBLaILBHYtf84Og0cbymwVETIqPHQdXCwOPnXagwmxw3qhLpfVXCwpNO7R0YEANXTtU68jU5HlQCHtntaQTVPYNOlSqH6/NqWqHAPRkESNQW27jmMCvW6OWxZGSt9mpTo4T9ZNZhjIEULOGcJAAZKYwZ2EkSa2XpxZhbwdJX3WjbrCLiaAFBq3xes+E01i0drxROHdkf31nVx/+ETTfIhogkAZukwe0Wt/IRz0XJSz41Eay9KhoC97af1uyWvkAhIBCIaAUkARDSicrxIRYCp6fzParNCABidNOdJmkOzVjy8BEDnXN+ioGcel2UAKEG31h6VWvaF51aaIgD0AmKjexSVCIBsiTJjUqlA+Oz21yUA9DQoIoMA4OkqLaDUmpov8+Onz0PrTSOCAGBtp9qLI4O/+O5xw9Qrc41K6naRfDmMHodwfa6X/p86fkrMKxeMtAlSh1psxo4RG7UyVkGrbA2R0j0sOUERzpZbe+LiU0eNA5IJI4v2x52X91TLTbgJkkmNs36Dhlm+BjVHnGnMBAgInocVv/5tqCbOgJ4n6BR91BMHtF0Hg0meYndsVsv0ibIZAmDx6j9UU4cjggDgyWRMN7cIIwCM9kM/cy07tfASACyLYbnG+UvX0arXKE3bR/tnJzIzapx5bqPyNa4mAOpV/wwUAnz56pXp7yHxUtLm3717H2kEgFG2QZPaX2Dpms0iQ8aMlSH3wRIHElQsb5BNIiARiHoISAIg6t0TuSILCGid4DJ1vWHmmiJ4U0vxjgoEANXmCyfLK04LtRqDyJB3IeEiANpkb4xuuwaLlGb79nWGyhhepC+GHpyA1Rc3OHxuVAJgnwGgl0nAEoEMHunw44W1qinzRgQAg6cxxQchi0d6JI+XDL9c+UO3BGDn7X2Yd9ZRfTmOW2yMLDpAYK9ljWi2BOBDEwBaL7F86WKAX6xATtUab9qvsd7UXpxJT9iNKde0YLNt7F+tha/DSyGDyTw5MqvWxtqeXln4qlvqyvuuCPbZX1g1bQWML+Ev/mxfJsCMFz6jrbI1QI30lUVJy9rLGzFk/zihFWDfKADITJE+ewMM3SYU0c/wlAjQJ95//FyR0q/WFNG/mpXLiLpgpv2bbVYFA40CZpJAegTAtBG90MN/EtZv3uWwxL6dmmBE33b4c+cBITCpFnTolQA4kwFgtJ/wEAAUS6PeglbLmyOLCPzYGIwtXbNJCMdt2a1vXykV1s0+3Y79tH47G9f6QpAx/D7wd7J5j+GqJQDN6lQRJVRajc8Ls2rixI4Nfm/p0sFMqR37juoG0cqzS50OrfKDScO6o+k3VYT1JPU99IgplhXofc7sFyMCgKUm7969w/J1f6JJ1wBD0L/5srwQ+SyYJ5thX9lBIiAR+DAISALgw+AuZ40gBLQIAL6Yjyk2EDNPLQTrtO0bg8nJpQJAETwtFwClzju8GQBV0pZXDVQpRFY9fSXkSRL2NPTKs2u4+uyGCD5YW3/nRfhsABlYa4kMMihxj+mOFyEvVFP2FaHCgEMTTWUA6GUSDCvcBw9fP8L4o7NUCQBmO3C/447O1C2ZUEiJGy9u6RIAD14/wsB9o1UDN2IfK0ZMvAx5pfokUruBJ7tGz0ZUJQCUTTEIq1SmCKp+VhzFC+aCV/KkuqJvVgkArbpppmdnTOuFKk17O7zsDujaDIF92ooXV1c1LR0JzqdoM+id7LMfRf2mlR6J/v+MxB/XtqoulW4RVdJWsOw2oZQIUFzQO1HmMOUHRpjcvHNfKP+rlV0wcOnVrqF4UWfgotUoKvf02QuHk2b7wFlvLUYBsxEB8MOEgRg3c4lmyjuzRKhxoeZswc/4jN26cz/KZADwNF4rYOMJf/WKpcI88wwKT567hJCQECHwx2BpxoKfQZE6amtQOI0EHZX/l6/9E/N+ciRoJQFg9G3R/lyLAFCuILZzg/ojcNI8VYE9EgWtGn6F2LFihk5CRf9jpy6Ie6iQOt8vX4+bt+8jU/rUSOOVTAg30vFnze/bVIk8MwSAMqGZGv+IIgBYjtPGdwxs9UhIDFCrI07sWGJJXik8RVkZNQxkkwhIBKI2ApIAiNr3R67OAIEuOwdhy03HEyQzwDHA17PIiygCgIGtVp243jqVQJd9wmMDSBX/XnuGaQYxemso51Uc08uMEuvfccuxjtg+A4BiiX4Hxlmu/+calKyMxedXRwgBkNEjLVpu88GN5+oq/Vr7JiniV6gXKqcpH+UJAK0aa629MS2zU/PaYHpqgvjxHLpZIQD4kqvmca2onvMEi9ZR+4+eDjOPkhqbOGECM19Tp/ro/S4omSZ6J/vKM5A/aS602d4ntLbfdjEeseNjeulR8E6UCesub8LSCz/j8tOrlp59xWbTM24SS/tkTTuzAMbOWBJKsCiif4+fPkOLniM0xeR40vx9UH+8fvMWTboOw7a9R8LMbdapIbwEwOIpfuKEu277wZb2zs6KuNiBo2eiDAHQr3MTy57vysaZFUM1d5I2ahkRWgBFxnfJ8s35SC4wQwDwGbVaw28bnPt2bIzeAdMsZeKw3n7JFD94JIhvKEAYWQRA/RqfmX62KQzIzDNaJDaqWQnMhJBNIiARiHoISAIg6t0TuSILCDirAcApIosAmFJqOHx2D7VMVDBVnQJk7jHjhYsAoJPB7tsH0HOPn6qKuRbcCgFR2quopliePQEQHg0AhQCgFVvAwQmagZTZDACum2ngC879ZCkoU/ZEXKJ6BsDm7fvxTbtBpusylXvNIHDacB+wXty2WSEAaIumFrAop7M8wVQ7EbVyymzhpyBMV70MgM9Tl0ZQcT+R/dFxRz8cfXDKYRpFJ2DzjR0IOjpD9fmhDeR3ZYOE9ajSzj2+CN+9w3H28QVTS2cGwdDCvU31te/ElNyVv26B74gZSJXCM7Te1owwJFN0G9asKMoE7G36zCp3RwQBwD106B+E1b+pZ1ioAUMdCZ7+ly9RQJxGqolYfogSAEVIkKTXjdv3LN1TOnIwmLeqOM85/X1auTSbxtJGPqLOWuUpyhaU7AraZjoj7shMp4Fdm6PP8GmqGQRaUNFycupwH13nCluSweiE3+hzMyUADOS1HD30bjkJ5x8mDEAu74wf0ZMhlyoR+DQQkATAp3Gfo+0uLz65gnY7fC2f8kYmAcAAnA4BXXcOwrXnjp7YejeHp5Wp3b3CTQBwDp5Qjjky3cHnXG1+psh3ydVS+J/HQAzTBADt8GiLp1Z2YfQQKgSAWww3tN7aSxMrKwQAVd5Zn/3XjZ1G04vPWfIQXHIYaBP36PWTKE8AMAhnAPXTL3+Z2p9tp+6t62HsoE6ijlRpVggALesoRcSK6ctatacbl0xA5XJFLa/Z7AXrr2zWLP9Q7nOF1KWw4eqfqqQYdQICivgKe89jD8JmMPB6Zgj0ydcJLbzrhVnSmUcXNDMG7NeuZBAUThZWV8HsHpV+h46fBVOPeerGZnSyaTR+ZBIAyZImEmnwZoXvmF0S7N8N39b7UogVRjUCgDXjwd/9KO6BWbE03g+e5OqVEKjdMymyZvQk639uZLGpEACeSRKKkpoug4JVy1G0ZuH3iFooFGllqZSZRkJ28eQhoVor1A0gyar1LEVWBgBT/a18T233GujbFoO6NdctPTODjewjEZAIRCwCkgCIWDzlaB8AAb6g9983EiQD7BtrbT9LXRqH7x93IAkiKwOABAAbLcKGH5oEniq+ffdWFymP2AlAm7o++TqGWwRQmZ8THrp3HKOPTMWJh2dUTzUVobL++buiYLI8oWvU0lqwzwDgBY/fPMGwAxPwx/WtDnNw/IKeeREjBnDw3rEwn9va8zELYMA/I3H7peNJGscYXqQf3rx7o6sBwAwANoq30cpx7umlquOxD58T2rn1zddJeL+zfQwEANd59t+rhlZvag+bkmpqmwVghQDQOmm2DSC1glGzaebO/pzo2QAajUlxzgkl/JAwtgc67xygShDwGZlbNgjZE2cJM5ye+CCJLRplsv6XTS2DwGhtZj7Xwpyieky517ME5PhmNRrMBN96IoBMryYBwHbn3kPMWbIOs5esc8hI4OcM/Jm10KtdA+TPlTU0mDCzBl5vxgbQaCwjEUCepLIxq+HPHQcQMHGeQ3mF/f2jTkKhPNnQuPYXqFi6MPzGz8WqDVtVMVCuZYp187pV0Lt9I9CaUDbnEdh94Di6+03CP4cds4DoorJo8mBkzZgW79+/F44mwycvMMxW4e9pgVxZUadaBdStXkEE/3y2WUOv1ZTnm6f1+XL+7zeFhNKcpesweOx3quRDjzb1RAbIgNGzVEkGMwSBmQwAugA4Q4Jwv20b1wBFC+O7O5acOX/n5JUSAYlAeBGQBEB4EZTXRxkE7r16gH13j+DeywdIFDsBCiTLgzTxvUCrLp4EM+g9+fAcksVLirxJsgsleQrtRXZjQHr9+S0cvnccj988E9PHjRkb+T1zi3TiVO4pxJpd2YgHBexIjLwKeSPmL+CZR5AOEYXJ87cvcOrROZx6eB6x3GIiT5LsyJwwg9jje7zH5afXsO/uYbFN7j1lvORIHOd/NmnsQ5wO3j0qcBL3LWmOcOHDoP78k4tiTWwcsyDndk9uSYjNlffGmbEZ4Py96yBmL16HzTv2mzp9VLPks0IAaFkQtmvyNfjCyPb3rkPC29y+RcZL4bZbe+G7N8BS2QvXqdTlTz4+Fysurle9HSSLJpTwD/PM0GXDKGOgrFcxQUYxQ6FDzuYOGQTO3Hv7a7SIGQoEtmxQDQHB8zVrkhmIrJ4zAhQJ/BCNwfODR09x4fJ1PHv+AjFjxkTm9KmRMnkSoab+sTUKLV65cVuIFSqNAWIijwRI6OGuuSde9+r1G1y5fkuIALJ97FhE1XvHZ44q+GcuXMGbt2+FkF0ar+RI5BFf9dSav7UU4rQtneE1KZMlFdanWgJ4vO75i1e4fe+Bw/PAEh494TzqrVy7eVfMqTwHJM8iS2xv35FTqNfBT5eY0rq/Uqgyqj75cl2fOgKSAPjUnwC5f4mARCBaIcCXRfqJX7h0XZxsrdqwBUdPqdek21v7mSUAmJLaZXCwqhK9GTA/K1UIi6cMES/armzUpGAJiBUhyHY5mqK5d1203OqDC08uOSyP5FxgEV/UzFAlzGcH7h01nTFAcuvd+3cuIfr0ykL6d2kKCpOt+2MnegVMdThVpF0dy0IiK7Bw5b2XY0sEJAIRg4Ca20vv9g3Rr3NTJE6UAK9fv8WlazfRvt847Nx3LMykzetWFXozJBdlkwhIBKIOApIAiDr3Qq5EIiARkAhYQoBpqRSCS5MqGXJkyYBECRMIGyY3t/8s9ni6NX/Fb/AdPt1hXEWtn6muSjNLAPAkqkm3AIeXPbOLV5vb7LVW+/FkfvG5VZh39idRnqLXmPZP14xLT69iyP5xqhaSWsr9Qw+Mt5QxYHUfVvrr1evW+KK0CPLvP3gsSJzDJ86JoWtVKYtZY/rAK7mnlalkX4mARCCaIxAeXREpVBnNHw65vY8WAUkAfLS3Ti5cIiAR+NQR0AvYjbBRU+M3SwCwdrZK096mSg201jE/eKDwkI6sxrKXP65twZILP+PEw7OqOhwlUxbGtNIj0f+fkZq2mWrK/XqaA8wYGFm0P6qnrxRZWxXz7Np/HJ0Gjg8N8G0nZ+35cN+2KJI/h7ApY9aImitEpC5YTiYRkAhESQSMHBO0Fp0rW0YsmzZU6HbIJhGQCEQtBCQBELXuh1yNREAiIBEwjUB4CAA1D3GzBAC9sb/1GWl6nWodzYrNhWsSjYupw0Hx0N+u/iV0Q5jqT1FJKvuXTFFYU8lfS7l/7eWNljMGXLEv+zFPnbsM3xHT8csmdRcMKs/7dmqMhAnihwryRca65BwSAYnAx4PArbv30aFfEOhKYLZR64Jir998WU46AJgFTfaTCEQiApIAiESw5VQSAYmARCAiEXD2ZIZrWDR5CGjvZNvMEAA8Le4/ahaC5/zosBWeLGdM6xX6dyre06XA3mueHRS7wKSJ/yf8GJHYWB2Lp/gJYsXH8n/XIujoDFWXDIpQzi03XvRTGuv5e+0ZZiljwOrawtP/2fOXmDBnOcbNXOqQsSF9usODrLxWIvDpIECnjrnL1mPeTxt0HQ0Ul4qebRuIcjTZJAISgaiJgCQAouZ9kauSCEgEJAKGCDhLAAzs1hwDuzZHgvhhrZnMEAAUmaM39frNuxzWp2bvR6KAgnP2jXZXP84IQE7vDIb7jMwOv1z+A7NPL8HFp5cdSADacrbM1iDMcs48umA5YyAy98O5FBsz/wnfh2YDUIdh4aTBovZfNomAREAiYBYBulTQ1eDi1ZvCrYMtQXx34diRJJEHYsVyrYuR2XXKfhIBiYA2ApIAkE+HREAiIBH4SBE4d/Ealq7ZBAbuVPy///Cx7k5o79a/c1NULFM4VCjQ9gIzBADTyht08lN1Fti4ZAIqlysaZg1b9xxGhXrdVNe15vtRqFm5TJRE//aLu/jh7HKsubRRiAcmjZsEc8sGIXvi//l0c+ELzq2wlDHwITdLazmKRtKjvlWDasJLXr6sf8g7IueWCEgEJAISAYlA5CMgCYDIx1zOKBGQCEgEXIKA2skMJ6JPdfrUKeGRwN0l80bnQZnif/jeCRx9cArNvOsgBmKEbpcOA2229RZ6AvbNLUYMoSnQwrtelIOHRAAdIqTdX5S7NXJBEgGJgERAIiARcDkCkgBwOcRyAomAREAiIBGIjggcuHcUnXcOwNM3zx22p5UxEB1xkHuyjgDLMu4/fIL9R09j3+FTIoOHXuq09lQahdQK5MqKz0sXRp1q5ZHBRl+D2hqrNmxxmJhWoKWL5BX2n6s2bBX6G4XyZkODGhXRplF1pEiWRFxDLQ9mg1y+dsthjKL5c+Lh46eYsfBnbN6+H6zrZvZQp+a1UaFkgdDsIa01xI0TBw1rVsTJs5cw5YeVGD2gA6gPwsZ9nzp/GUtW/4FN2/eDjiJKoyVp8YK50KDG56A+hZKdorfWXNkywTNJQkz+fiV++3uP0LmoULKgmL9F3S/DlDk9evIMx05dwO6DJwTmTGG3nZ/7LFYgJ8oUyweKpObMmiFUwC6i1sC9knzbc/Aklq3djL2HToZZA+8VLV0/K1VIrCNP9kyha7C9btvew6HPCst5Cub2/v99V0LubBlVM7ysP6XyComARCC6IiAJgOh6Z+W+JAISAYmARMClCKy+uAETjs/Bg1cPHeapnLY8JpTwD5Mx4NLFyME/KgROn7+Mhp2Hqto0qm2EQd7Ifu3RsVktERg74wBiK/rIGm6fYVMwa9FaS7gxmFdKR7TWkC1zOpQrXgA/rf8LWTKkwfLpQwUBwDnHz16OsTOWGFqIfvNleQT7dwVJEGfXSn2LWWP6wCu5J+49eIym3QLw+5a9pvdrq5USEWvgxCzTGjJuLqYvWG24jg7NaiLYv5vI1LFyHd09An3bCOJGNomAREAioIaAJADkcyERkAhIBCQC0QoBLZtCV6jeKyUCs04txN67h/Aq5DVixoiJwCK+qJmhSrTCVW4m4hCwSgBw5tQpk2HZ9KEoX6KAUwQAx2hZvxqmDveBm1sMpwgAEhGr54wQGQFmSIgCub0FAeCdKZ1wo+g7YoZpEJUAPpFHAqfWyonG+3WBT9sGItvCKgHA6xW3FGcJANs1vHv3XpAfA8fMNoVBQJ82GNLjW0GAELep81aZuo6dSAKMHdTJQejV9ACyo0RAIhCtEZAEQLS+vXJzEoGPHwGtl0zlxVJJLdXaqd6Lm/KC9fGjFD134My907IpZOAyc1QfNK5VyWW+1Az+f7nyB7bc2I2hhXvDM+5/6dZaTS8I3L5qmkgBli16IuAMAUAkAn3bYlC35ti57xjK1uliGRySCD/PHQm6cDiTAcAJu7euJ4JLptEbrUH5nX4bEoL6Hf1EWYCV9t24fmhS+wun1/rlZyWE20WMGDGcIgCUU3iu2Vm8lDU8efYcjbsMw56DJ0xBoPz7xDKMb9oNMsyasB3UlqgxNZnsJBGQCHxSCEgC4JO63XKzEoGPDwFJAHx89yyiVuwMAXD91l007RaIv3cdDLOMqHgiJgmAiHpSPr5xnCUAlID0wNEzhsG3FiokwlrUq+p0QMv69MVThuDfyzcM16AQAL/+uVvVDpRj0ZXkzx0HHL6zXH/bxjWEhsCgsXMslyvwesVulNoHzmQAVK1QHIun+CG+e1yn8VLWcOXGbVRp0sv0w0oCoF/nJug/ahZop2rfalctJ/QdqPVw+MQ5h8/9fVrB36elywhP0xuRHSUCEoEoh4AkAKLcLZELkghIBGwRiAwCgOr5i1ZtxKMnTx3Ap6AUxak+ZIvq63MVNs4QABT1qtK0d5jTMgYhS6f5I5d3Rlct1alxJQHgFGzR4iKK1Z04exGZ0qdCrJixRIDJWu+3b0NEvfeY6UtEyrx9MyIAWH/P0/lkSRPDd/h01dNmn3YNRGDYb+RM1aC6XZOv0bt9QyxdsxnDgn9wWAOzCNbNG42XL1+bIgDmTxiIqfNX4bulvziMxZKGhl9XxNo/dqBW6wEOnzMAnxvUH4GT5qmulcF1zcplcfzMv/j5922qzwazaYoWyIkjJ8+LMgriHDdObOGKQmG9B4+eYvHqjejhP1l1fiMCwOwajp3+Fx0HBKmusVzx/KhcvhhiurkJi1U+AzW+KI1GNSuhSbcAbNq2L8x1POHfuHi8+LeJ5ECvgKmaz4p0+4gWPxlyExKBCEVAEgARCqccTCIgEYhoBCKDANATiFJqQCN6X1bGi+rrs7IXK32dIQCorP3D8l/DTMNTRKp6Mw04KjVJAESluxH5a3n2/CXWbdqB1b9tFarwVOw3akYEgHLinj1LegwLnqcawHMMCgqyFl1NBFBJPT917jIadPITAal9Y1DNplUCwMC9R5t6KF+iIF6+eu3U6TvH537mBw8UjgR6a2VwX6/DENCZwL5tWTFF6CbQ/nLrnsPCgWDXgePg98+omckAUPAyWsOW3YfgFzTXYUqlRCC5Z2KHz5zNFOFAytqTJZVigEb3WX4uEfjUEJAEwKd2x+V+JQIfGQLhJQBCQt7h6KnzwtbKvnml8BSnwlE9wI7q63PVI+UMAeCqtbhiXEkAuALVj2PMW3fvo0O/IKzZuN3Sgs0SANRGCZw0XzXgNEsAGD2fWgSAvT6LMwr8CihGGQBK8E3yhCfl1EawbyRxmS5PIT0z6vu211shAIzWcOHydc37oaj92689PASArYuApYdMdpYISASiPQKSAIj2t1huUCKgjwBTTq/evCNenA4dP4uDx8+KUxTb0yjWGRbI5Y2vKpbEVxVLhVEWXr95F46ddjwhomc1+877cQPOX7qGMQM7itRLNr4Qrvz1b/DawyfPh85F26ICubOKtEae2JQqklf4NqudMjGVs1bVsqIOlR7aTJmkZdQXZYuAKaz0k+aJr55/c94cWVAkfw6xxgUrf1MVqGpWpwry5sgsPLjrflUBcWLHFnsIjyezrRc2T4UOnTgXmrLOF3eSEiw9oAgc98nyBDPrq/pZcfy49i/dUoabd+5j2ZrNePX6tcODUadaBTC1VO/zZ89fIGDifJEirIjUOePtbTs5r//3yg1xcr/+z12h/tZMrX389Lnqyai9gKMza+DJ5q9/7lL9giilH1p48dliVgFtzti0TnMVL/fqlUqJICRl8qSh8xkFWLYigByfugYr1v8d5vSS35nSRfOiUpkiDl7xrvR6N+s3bwuuM98ZM+UvRs800+Jt79Ga37eL3znbE2DeJ/bLnjm9eK4rlS0s7OOU5sz91fvl1UrbNvr3yiwB8CEzACKSAOB3bGqgD/wnzNXNADAiSfm7plZiYIS3FQLAaA1aBEDzulUxbbiP+O2NSAKApR7UT1D+zTLaq/xcIiAR+HQQkATAp3Ov5U4lAqoILF79B5p1DzSNDl/uZozsjVJF/quL1zpl4otTvLhxxAmX8tLK/08f5p5Dp5hKvzRKM9VatK3iO9Mtlg4EAAAgAElEQVRPtdSbGUQ2qPG5KT/uiPJktuKFTQyH9W6NDv2DDP3CuT5aRrXpM0bV61opZTAKOpmGquVP3r5pTTE2ySFFpd7Kfmy9vZV7x8B9+bo/0WVQsCBxzDZbAsDZNew/ehpft+yPG7fvOUxLoTRiqqYpwM5F8uUQlmzemdKCgmzd/ScJWzS9xmB9gl9XNP2msvByN7oXCgHANXT3mySILqPxiQtLHljj7Kx1mRmvd711qNktOutjbhRUEUszOLJPG98xhvdI2Zdt6Y+z91cLI737UqV8MXRpWQe/bNqJOUvWOQxhlgBInMgDbX3HCJLVvpnJABjcvQX4b0PzHsNVt6H322yFAFAIVi2s/iOSS2rqFSi/A0bPiVbwzbX279IULHdQ0zuISALg8rVbqhaA/PdqWK/WQtDPtsWOFQt6v8ddW9ZButQpNL+KJLhJPMomEZAISATsEZAEgHwmJAKfOAJWCQDCVbNyGcwZ21ecZmoRALawKi+tfAHSCi7tb4PyEnn3/iNDoSm1W6hczxfIiCQAOFd4PJmt4E3cOrWojW97jowSBIAtzgwAmKnhrLe3crrKDIhvfUaaqn+2nV958WeJh7NroIiZVtqwMj5rhivU6+bwiPHFmvZifD4ZJJm19rIlp85cuKL5fVAIFtYVN+oy1JJ92sSh3dG9dV1Re+2MdZlVr3e175/iN58gfrxw+Zjr1Y+bJbUK5smGroODMe+nDaZ/7RX8mQ3l7P3V0pzQIwAGdWshaucDJs5T9X1vXOsLTA7oIUgPrfp7BpLPX7zSJFn5bPfp0Ejz2SBRxQwCCutRrNDqb7M9AaC3X+6nVcOvEDtWzNBp3rwNEZlfzGBhEEuXAL3fcBKfzhIArRp8heF922LJz5uEaKJ9ozjfvOCBIhMrvGsg6deo81DTzyDvE91LtNwLeMJfvWIpxIzpFjomM1VOnruEkJAQkUX2oQVsTW9WdpQISAQiFQFJAEQq3HIyiUDUQ8BKQKqsngHChgXjRKqsWQKAJ58zF61B74D/xKOMWngJAI7PAKFOtfIRSgCwVMJZT+bC+bKLE3qKfplpUZ0ASJLYw2lv7zaNqou0eauBmYKbEqAzSHHWX5zpxTwlZVq9feOL93i/Llj56xbVDBnFVnDM9MXiO2ClfVGuKBZMHITHT57pEgBULifZNPn7FVaGR65sGfHTzABRnuAMAcDJrHi9qy1O8ZtnKU54fMwZvGsFQGYJgHjx4mhmemgBqxBcPBV29v4SA7VGUoO/g1br0ZWxuO9M6VI5RYxyjDXfj0LlckWdfjb4vfnu/9q7DygpymyB41cyzAwMQ46SkwgiCAbEtLLmgGIAcxZFAUmiIAISJYmimEV0xaxrQPe5ioICYgBEUEBQkJxz5p1bnpptuqu6qrtncOD+65w97x27u+q7v1vdzHfrC8N6+E7Pii4A6DWTnfIQVKwIOwLA7+l7mC9WTrWhXq2qCd2HQdsABrU9LyxgG9RGXkcAgb9HgALA3+POVRHIMwLJFADczrUOvw1bAHD+iOo/Vl5+65NQsedEAeD+u6+RXndfK10HPOE7fzSRKQBDet3pDBNNdk/mS8851emseq1U7YWS1wsAM36cl/Te3qMfvkeWLl8dekRItI/7h79fxyLM/uLDHuzgPGn1yqc7L1e3LvPaYktXUW93yT88RxBogeymK89zmvz8xI88n6LqyuTlSpeMWwCIN/w36EukHTRtX7IFgET2evdri06juPHKc1Pax1yHOesUJZ16En2ELQCs27jZd/63rrlRpWLZmHVPtACgw6u9RoiEza+uY+J3JNshdn97ky0AuMWnzOLpSd8bem9pAS+RBVqTXcwuzG94mBEAya4BoN45VQDQNUASKXi6I+d06o+OHPCaqhTvd8CdxhT0W8HrCCBgT4ACgL2cEzECBwnofO4Nm7ZIlYrlJF++oyQjrZgzP1mHbS76fbl06DVcvpox2/eP77AFgO53tnOefutCZtGHDjlte8HpUr1KBWco56yfF4o+XR7U83ZZsWqd55Mu/YNO948uUyrTGb7ptYVWmLmuumBg2EUAW53YWG7oPCjpPZl1X2edc+51uHtJZ6QXdeajLl+11lnIUOdz637cYRYB1E7bjV0GpdRZCtvp/L9/jRTdci/Zvb11b219eu81vF599I/Xc89oIX1HvCAvvH7wtn7uH+W6EKHu3Z1KG8a/Ocmzg+/O/dWntF5bd+n8f33CG296QL58+XxHGGjntVmjunELANt37pLW7brE3C567w/vfZdzf3TsPcrz+5nbe72H3W/+vtuvTOk7kxPrWixZttJzFIf+7uhUjibH1JaG9WpIneqVpXRWpjN1Qr+H077/OaX8aoHU70h0akHkeZIdARB2bZR4/0Re3LqljBvS1VkgMZECQLJrfYT5DQ9TANC1FXQtlbCjryINcqoAoPeDmrW/p3+oKU9uAUDXAhj57OtOsd1rSoZfvqIXSuVPHwQQQMAVoADAvYAAAqLDI7Uz9+mX34o+1Q3zR4b79M2vAKB/bF5/+TmiC8fpqva6E4Df/P94QxWD/sisVa2y9H70WRn0+ISYTGrnWRc0e2DoMymtIO3+IZ/sUyxtmHYodRG8O+5/NKadXkNmI98UNL/VbV+Y9wUtmBavAHBC43rS6ZYrnI75/v0HUtrbe+LYvjJz9i+eHTNd1f7VMX2cNSbizbuNNz826Gvtmv/y21LPp8O6yN/zw3s6w7Sj9x/Xe/vTV4Y7BbJEFtCM7lTEG32iT6D9Oq76FFd9NFd/117vYfebD7uGhVe+9Dszpn9n6dh7ZEpFrX379/sWmqKve1bLpjK0152i03WSHR3lFqi0Yxrv0F1Xej/6nLPgX/Shc8+vvuQfThuiF5dMpgCg5+vb5SY54+Qmzu4oiS4QqcWSO6692Nn9Q/9/PYJ+m3V0ReShRYAfflogAx4bH9gRd3fP0J1JLjmnZcqLAOpvpI44enDYs6JFv+hDC7A3X3WB6Jok0UWCnCwA6HX1e91v5Ivy5kdf+P5bq+s46L9f+j9dxV930Pjv1O+dEUteBfnIeNRdi1p6/+h6PRwIIIBAtAAFAO4JBIwLJLsIW1ABIHoP4qCOZ+SWZ5EpCfNHpt9w2rB7SIfpOGubUikAqIeujn7TfYNj7jj3aXOpkn/9YR19hG1fmPcF5SFeAcBdGE3bl+re3joCYNIX0z070GFX3k6lAOBeY8myFZ7zcvUJtw51HvPCWzFrBLg7AOjCf8kWAMKMAPArAETeL34FOH2yrQt16pSV6AJGZAc16H7Q93otNhdZtIq333wqBYCc2tnCbyi/30+//hZpfvS3J5X8xhsB4F5bO8UbN2+VhUv+FN1iU4fmV69aUYqnF8vexlQLTavWrJdyZbKkfJksKZGRJt98N9c3Ly+OuF90FwAdFZVWrKizU4WeN3JRwngFgIc63ygdb7xMdOV8bZN2xiuVL52j28np9XX7xsiRWxpf2VIlpVjRwtlbxubGP8+6teTCJcscd/XRtTJKlkgXHbHjbou7ZOkKx0xjd0fF5XRbdJFDHX23cPGfsmfvXsmfP78zCk7/HXC3zPW6prZ/6YrVzj3hHtrO4ulpzsgVtv3L6UxxPgSOPAEKAEdeTokIgdACm7Zs8x2iHHSSnCwAfPrqCGdRKq8jTAHA70ldXioA6JBs7TTd0HlgTJjufOuK5UrnWgHgpZG95LrLzwncMu1QFADcRcT0yadXB8t9wp2eVjTXRgC4bdi4aYvvTgDvPjdQnhz/bszTZ3cHgI/+Oy3pDqIuxFa3RpW4UwBSKQCEHf2i002uuLOPzJn/W8y9F2art6D95lMpAOh3ptsdV/tOawl7T+uIEp1Go6NvwoxuUgid4qGdwWQLAJrf3Hz6GuZ3Md5veLwCAEPHg/7143UEEEDg8BagAHB454/WI5CSQLynf/rHty5iNfiJVzy3OEu0AKBPuHQhI917PfrQDpUu9lWkcKHsl/SPb+0w61ZpQU8gc7MAoIvVtb+0tbOv+p8r1/h22MLsybx1+w7fbaB0sSudpxp56BO7k5oeI1u27vAdbh/ZPn2KpFuWee39rduy9e50vei2crqyvNdChNrhy4kCQJi9vS877zR5Z9JXnh7uCvI6LDfZKQBh27Bj527fIpiaTZ05J8YqaIcAXYX/igvOlKJF/nc/R9/zOrRZh/X6TYvRXCxbucbTR0cnTBz7sNSsVlE69h7tOaQ5zNzpnNjrPWi/+XgFgDDfGe28p3pP6xN9fdI+f9Ef8uyrH8iH//3Gd4s8N0/aCdYnw14FgLD51Tzl1kEBILdkOS8CCCBw5AtQADjyc0yECPgKxCsA6FN5HW56a/ehngWAMf07yR3XXCyDnpjguUha9BQAHero94e8VwODdgGIHIKcmwWAyA5Bqnsy67lat78v9FNI11D39PbbCi2yffH29g7zNUikAJDq3t5a9Jn2/VxfD51nrMNhvQpGGkvQvNww+4trG3QYbs9B4zx3AvAz0x0AtGDj1wnT4bj333WN1K1Z5aBTLF+1TpYuXyWFCxWSqy4+SzZt3hq3ABBv+7q/hvwW83xyrxfVNna6pW2u7fWu1wiz33yq3xn9nie7k4G2Ue/pCuVKyYS3P3WGcutif7rnvI4umbfgd2drUt3aM/rQ++vMk4/3LD6Gza/+fubWQQEgt2Q5LwIIIHDkC1AAOPJzTIQI+ArEeyofxOZ2wF//4PNQBYBEO1p5sQDQo0O7hDuLrqOOmGh5wrG+w829vBMtAOiiY7oYYq8hTwelz/P1RAoAeoJktzJzhxjr/F+vbdbCND5oG8Cgc0QOc040Dh0erjtQJNt+997WNsYbAdCgTjVn54xEVy7XRQo/Hj/MWcgu2c5z0F7vQb76ug6DP+f05il9Z3Qefar3dP78+RIqvGnbR/S5W9qc2yqp+zNoUc8wdkHvoQAQJMTrCCCAAAJ+AhQAuDcQMCyQyhoAiRYAlPmzKd/Jpbc+EPoJeJg5yLricaojAMKsiO12GL+cPivpPZl1XrYuyqaLpoU5wiyG557HbZ92DM69rlto48h2JFoASHZRRH163r/rLc6lE/GIbKsbb6pt0M7h+/+Z6rtPfHSe3B0ATjz+GNm3b78MffLVhAsuOjT8zXH9nWkl8QoAOnRdd+e4rcewhPLpFo607ckWAIL2eg+6f9395nU6RyrfGY0l1Xta2+o1jcgvBs3xO888Iro2Ryr5bVS/ZhBT0q/rFJ63P54c83l3dEnQ6AMtyL710WRnB5joo2HdGs72iBwIIIAAAkemAAWAIzOvRIVAaIFkOhh68mQKANrR1vnnj7/4dqj2HaoCgDbmvU+nOFMU/BYJczucujZBKnsyJ7L/d+Rq72Hbl6hxKgWAVPb2HvlQR2el63kLf3cWedMV9RM53HzkRBt0msGFN/SUFavXBTbB3QFAV1bXY9Xa9c48/Dc++Dzws8lY6/02/OnXnKfoYQ7tuD0xoLOzenmYwpbXOcPs9R6vLZH7zes6Fql+Z1K9p7WtiRQAdG2CoQ/c6dyfqeTXb2eTMHnkPQgggAACCOSWAAWA3JLlvAgcJgL6x/kbH37u7CeuT1MjD/1D/vLzThdd9EoXA1y/cXP2y8kUAPTDu3bvcZ5c6bBer5XH9T06/1v34+7f9WZZu35Tri8CqNdUh2f+9W95cOizB8XpBnzvzZfL4PvvcBYqTHVP5jXrNsqo596Qp15+z/Naek0d2dD2/NOlR4f2znzlRNqneRr65L+cPewjCxonNK4nF559irz81icpLwLouiS7t/fVl5yVvV2V337oumuBnl/bG31EDuFPtQ2JDOV3dwAoWSIju0nbtu+Up195X0Y//+ZB25p5/QToyIHjG9Zx5ucHLQLodiD1fZOnzZIRz0z03DNer6MLJuqCe9dddo6kFSviXDrRAkAie737/bxF7zfvvi/V70wq93RWyeLS5eHHnQUd4+0CoIa6ZsH1bc85aBu2ZPObm4sAHib/vNBMBBBAAIE8KEABIA8mhSYh8HcIaAdT92VevHSF7Nu3z3mCqMNI3f2IdbqArsi/c9duZ3E23SNZO6bJHtpp27x1uyxftTZ7P2N332Xd51r3ZP47Dh0a++fKtU5HLsy+zKnsyazmuhe1mut+23qoe5msTF/bRNoXud+15qxKxbK56prK3t7aQVy3YbNzj+lRr9bRkpWZcdDe5WHuh1TaEOb88d6jMWzYtDV7/3R9b8ECBaRW9UpOsSMn7uvo+KL3jY9sX07s9R5vrnmY/ea9vFL5zqRyT2t+9HdMv0Pu3uvavui94P1yfCjym+o9yOcRQAABBBAIEqAAECTE6wgggAACCByGAjmx13uqi80dhmw0GQEEEEAAgSNagALAEZ1egkMAAQQQsCpAAcBq5okbAQQQQAABfwEKANwdCCCAAAIIHIECFACOwKQSEgIIIIAAAikKUABIEZCPI4AAAgggkBcFKADkxazQpiNBIN72o7p7DTtAHAlZJgYEjlwBCgBHbm6JDAEEEEDAsEBO7PWe6n7zhvkJ/QgWoABwBCeX0BAwIEABwECSCREBBBBAAAEEEEAgvoDuhPPae5/Jrt27Y97Y5tzTxN3akQIAdxICCBzOAhQADufs0XYEEEAAAQQQQACBHBEI27EP+74caRQnQQABBHJYgAJADoNyOgQQQAABBBBAAIHDTyBsx37L1u0ya95C2bt3X0yQDevWkNJZJQ6/4GkxAgiYEaAAYCbVBIoAAggggAACh5vAgQMHZP6iP+TVd/4jk6f9KD/+vFC0A6pH3ZpVpX6to+W0E49zFp5rckxtKVAgv/Pa/v375Ye5C+TdSV/J/035TqZ9Pzc79BOPP0bOOLmJXPiPU6RFk/qSL1++7Nc+/Owb+emX32KYKlcoK8fUqSZjx78rb300WdZv3CxNGtaWKy44U26+6nwpUyoz5jPrNmyWtz76QvScs+Ytkt+XrXTek5VZXBo3qCnajlYtGstJTRtKiYy07M+7n/v3/30tX8/8ybmWG6/GePE/W8p5Z54oxdP/9xm/9SqKZ6TJyU0byktvTpK3P/7SaYNXu/Xzz/7rA3n5rU9kxep1MbHcfUMbqVyhjGgHv2mjuqGmCuhJtm3fKV9884O8+eEX8s33c0WLDK7Byc0aylmnNJU257aSqpXKZV8z3vod9WtXk6zMDHns+bdk0hfTnXtB83/lRWfKdZedI2nFihxutzjtRQCBQyxAAeAQg3M5BBBAAAEEEEAgjIDu5DD86Yky9MlXszv9fp/752nN5ZUxfaRUyeKyZt1G6TlonDw/8cPAy9x05fnySI9bpXyZLOe9/Ue/JH0efS7wc5FvaNGkgbww4n6nGKGHFi0+mTxDOvUdk93hjXdCd+X8RD6nxY9RfTuKxn3UUUfJ1G/nSMs2dyXd7rCf79f1ZrnigjPkyg59ZdbPC2OuF7kLgBZd7ukzWr6dNT9uu7Qgoue95eoLpHChghJvB494J7q4dUsZN6SrlCv9Vy45EEAAAS8BCgDcFwgggAACCCCAQB4UeOWd/8g19/QP1bLbr7lIRj7UUfbs3Ssde4+W8W9OCvU5fVPbC86QcYO7SskSGUkVAPQc99x0uQx94E6nAxtvKH10oxo3qCUTx/Z1RjNoJ7z9Pf2zRwoEBXB05fLy0shezhPwsB346HPe0PZceXxAZ/lx7oJQBYSwBYDZ8xbJVXf1lXkLfg8KI/v1UX3vkXtuukx27totnR8eI+MmvB/6s+4bh/e5SzrfcoVTFOFAAAEEKABwDyCAAAII5FmB26f2kKmrvo1pX90SNeX5U0dIiUIZebbtebVhX6+aKfdO7yM79u6MaeLDx98nl1U7P8eafiivlWONjjjRpt1b5KavusgvmxbFnP6UcifIuFOG5MZlfc+5YdMWubnrEHln0pehrusWAD7+fLpcdtuDoT4T+aZnh/VwhvInMwJAz+N25OvUqCIjn31d7uv3RKg2uJ/TKQZ3PzhSXnzj41Cfc9+UaAc++uQVypaSd58bKHv27M2xAkCzxvWk+yNPymPPv5lQLPVrHy1vPNVPalStmHQB4JzTW8jLox9kHYKE5HkzArYEGAFgK99EiwACCORZAQoAOZ+aQ9kpP5TXynkpkbxWANAnyJff3lt0bnqYQwsAA3vcJr2GPJ3Uk2O3Iz3imYkJTwFw2zf5zTHOOgR3PTjSmUsf5nALAFu375ALb+gZM/9en/K3u+QfsnL1ennh9Y9iTnlsvRry+pP9ZN2GTaE68F5tempQV2lYt3qoz4cZAaCLAPpNEQgy0UKMxpvsCADXo16tqkGX4nUEEDAqQAHAaOIJGwEEEDhUAuPmT5CfNsTOga2SVlHubnCjFCtQ1GnK4VoACBvfofKOvM6h7JQfymvlhmVeKwD856uZ0rpdF89QtZN30dktJSO9qMxf+IcsX7VWmh9XX2666ny56b7BzqJz0cet7S6U7ne2k7Hj35GRz7we87ouSPfqmD4y/q1PPAsA2hFve/7pogv0eXXE9YQTHuvtLC7YvmN/zzboXPe2F5wu1atUcM6jc+gzS6TLoJ63y5QZs+X6zgNj2tXhuktFh7WvWrNe2nXs5ywKGH3ovHs9vNYAqF29sjM1oVTJEtJtwFiZ/sPPMZ/vfOsVzvz7l96YFGoRwFrVKsVdA2D7zl2euctILybDe9/l5Kpj71Hy1YzZnm15qPMN0mPgU56FHDf3c39dLO9+8pXn/RG5DkFufFc4JwIIHN4CFAAO7/zRegQQQCDPC4Tt2Id9X14LOC+3+1B2yg/ltXLjHshrBQC/+f+Rc+ajHeLNvden87ri/pfTZ8lpl3eMIXTP+/oHn3sWANwpBjo1wa+Dr/PxdUFAv6ffWiBof+nZnulLduqBW3ioVrm8ZwEgcmrCwyNflIdHvhBzfTe2P/5cFWpxv6DtApcsW+m5dsM/Tm3mFFl0hEC8tsQbyaEjEHrfe73EGyHi5jo3viecEwEEDn8BCgCHfw6JAAEEEMjTAmE7yF+unC7Ltq2IiaVUkZJyRoWTpVC+gnkyzrDx/R2NP5Sd8kN5rdywPFwKAJGr/SdSAHCfCvstlqdPpz99ZbjoyAOvXQDcTvLuPXvllm5DnG3too8ww+N1u0KvI5UCQLwRAJEFE79rHKoCQGTu/Npy/lknyTNDuzuFCq9FAN0CgG5n6DciIl6hJTe+O5wTAQQOLwEKAIdXvmgtAgjkMYF9B/bJ+79/KhMXvy+/bflDtu/d4bQw31FHSXqBdKmfWUva12ojp5U/UfIf9df+3K8sekemrf7OM5Ira1wkLcs1l3d/nySfLZ8S856yRUtLy3InyNtLYhfKSi+YJmdWOEVeWDBRft64QPbu3+sMr29e5ji5r+HtUj0jdk5oMu1fsPk30WHvu/btjmnfNbUuk027N8uwOU/KTXWukqVbl8vHyz6XNTtj99UuXjBDGmfVl7SCxeT2etfIf5d/HThV4IAckK9WzpCXFrwu8zYulK17t8r+Awey26EG6QXSHPczK7aU8yqfKYXzF8p+fem25fL0/AnOYoNrd63P/qy+p2yR0nJWxZZyXa3LRZ2DDs314z+/EDq+2sVrOKeMjGHuxl9l655tB7W/WnplaVv9ArmgytkHtd1904ZdG+W5X19z7o/VO9dm58G95yqllZdW5VvIOZXPkDU71vkuAqjt2bRns6zftdG5V/TzFYqWE70H29ds43nteCaJFADcGP6z/CtZtWONc309CuQrIFmFM+WUss3kxjpXSo2Mv7aVcw9975RVM5x7QBfr27B700F+GkPJQplSP7O2tKt5qZxavrkcJQevhq7+362dLU/OGy9zNszP/s4WyV9Y9h7Yl92WyOtGLwKYbA7jTRe5vnZbGTbnKXHu0VOGygcfTvN8inz6SU3klTG9pWK52Hs06Mm0dr79CgDu3PE3Pow/AkBd/OanBxUAPn11hJx9ajPP2yjZAoAu4vfvFwfLzp278/wIgDAFAJ2KMPj+2+WBoc/ELQDoFIr2Hfs52y1GHxQAgn69eR0B2wIUAGznn+gRQCAFAX1a3Xl6X5m3cUHgWbRDMrJFX6mcVkE+XPqZ9Jo5WLTzHX38s9JpMuiEXnLblG4yc23s/NDLq50vx2bVk4e+Hx54zcg3pBcsJsOa95FTyzXP/s/Jtj9eR69OiRpOIUQ7dD0b3SXv/D7Jc1X1yLYVLVBERrfoJy8tfCPuLgDaQev+7QD5fMXUgzr9fhClCpeUCaePEV1rQDtsz//6moyd95Jn4SLyHFoM6FD/eqeAEd15jHxfvCfGXvGdXK6ZbN6zRXrMeESmrv42MIYKxcrKo837SOOsBtmnm7Tsc+n3wyjnPEGHFmNalWvhWwCI93kdcaHXjiyeBF0vbAEgbAzamW9b/ULpfmwHpx3aMb7mi46ybteGoKZkv96sdGMZ0eIhp6igh94Hw+eMk/EL3wj0j7xIZAEglRz6jRbRe1WLH1rgcHe9mPTJt3JVh76esd5/9zXSutUJB72m276VLZ0p197ziHw355eYz40d2EVub3+RPPfah3Jbj2Exr4edAqAfjFcAuPrifzjt9mqDPt2++4Y2UqTw/4pye/fuc3YQeGrCe54jD7RooSvbFyzwVwE1+ihcqJBcdfFZsmjJn3ELACWKpzsjFz787JuYc4QZAfDOs4/Iqc0bS7GihSVoqsCylWs8c6frEUwc+7DUrFbRd6vGoMUc3REAFABC/wzwRgQQiBKgAMAtgQACCCQhoJ2/W6d0k583/hr601oEcLcSu+HLzvLbltj9ofXpb7+m3aTL9Idl7c71B527cP7CMqJFH+e/J1oA0BPp09QXW410OkOptH/+xoWhOpU5XQB4749P5NE5T4buuEVuH/jmkg9lwI+jPZ/ueiVQO2M9GnWQq2tc4pvfRAsAzco0lm4z+nuO7PC7SLmiZRV5uV8AACAASURBVOSpUwZL7eLVnfvllindZPWOtaHuOd3mT5/o+20DGO8kOlrl/sZ3y1U1Lg51LX1TmALAtNXfS6fpfWTrnu2hzqtFAB2N0L1RB2d6SKIFAL2IFkL0XtTjX7+9K0Nmjw19H7iNdAsAu/fvSSmHfgWASAz3vp330x/Suv19smVrOCvtOD7c5Sa5u/coz+H5OsS/TvUq8uvipZ7n1M65bh/3+Itvx50CoG2NVwDQDv619w7w7Gh7Jd0tPMyc/YvniAd9vedd7aV8mayDPr7o9+Wydv1GKZGRLte0ae0sKOi1CKB+qEnD2rJ9xy7RERJeh9upjjeCwv2cPl1v1qhu3LUCihQp5LmjgZ5DF1Msnl5M5sz/zbMtOv+/0y1t4xrrGgAUAEL9hPAmBBDwEKAAwG2BAAIIJCEwfuGbCXVG9RLamel67J3OEPPRc5+TZ355JebK+jT80qPPkYm//TtmhIDbgdcn4MkUALRT179pN7moamtJpf21MqqF6lTmZAHgiZMGSpcZfWX2+nmhs+V2pHSkhV/BJd7JIgsmXu9LtACw58Ae6TK9n+zatyt0DPpGHfXR9/j7fO8Zv5OlUgDQc+pokbGnDIo7CiLy2kEFgAurtpYOX98vWgRI5ChZOFOea/mo6HcjmQJAqveBttUtAExe+U1KOUykALBx9TbfOd5efloAGNHnbudJ+n39/loVP5Gjf7db5IGO18qAx8anVADo0aGd9Bw0znOnAa/2BG0DGBSDO6x+/sLfQ23j53W+954fJBedfYpTIAjavi9MAaBBnWpyc9ch8s6kL4Oaf9DrWqT5ePwwOf7YOhQAEpLjzQggkIgABYBEtHgvAgggIOLMGb5lSlfPzmj5omWlRvGq8sO6n2TH3p0xXieVbSpPtxzqfPaOqT1ly56tMe/RefvuWgKRL7pPMt9a8mFSBQA91yVHnyO9GndMqf031L5COk1/yDO+yPbmZAFgcLNectc3vWT59lUxXu7c9/2y/6D54G7HT+eMe0250Kf8x2U1kPW7NnmOxtApB6NOfNhZk8HrSLQAoHn75M/JMafKLFRcjilZV+Zu+EU27t4c87o+/dd7RkcPeE0L8ftSploA0NEoL7YaJaWLHPzk1e96QQWAWsWre97zmr8GmXWc0+qImsg1HdxrPXjcvU4nPJkCgDsVRNejSGY0hLbBLQDcN/3hpHP4QquR0uPbRzynuUSauvdtev40ZyE4nRsf5nA7wus3bnaewHttd+d3nkQWytNzxBsBoE+nP5vynVx66wOhRy/oIn7xOr3x4nfXRFj8x4qkCgC6Mv/4UQ+IriWwdv0mx27SF9N9LxmmAKDTFl57/zNnqkXYERx6QXcqQhhjRgCE+VbwHgQQ8BKgAMB9gQACCCQosGTLUrn2y3tFFzKLPLQj0+/4bk4n26+j4P5xr08zE3kaqnP4x548SI4vdaz4FQB0lXydt64L2I34aZznMOtGWfWl93Gd5LapPZJu/x31rpVe3w0OLAA8cNw9CS0C+Oiccb5rAPRv2l3unNrTc/632mgHUm2PyawjzcseL3v275ECR+V3LAb+OMYZ+h196JSMF04dIYu2/O5bjNFO9GXVzve8QxJZBLBdzUuk/w+jZcHmxTHn0oJK12PvcNYn0P9FH9qBHXPSAOk1c5As2bos5nW97yqnVZSaGUfLtr3bRe9PXcyuR6O7pGShEr6d3krFysvRGZV9i1Vux3nGmh8CC05BxQZ9fc/+vc40jOijbJFS8vJpj0n+fPnlusn3ehZ5tPjVscGN8t/lU6VGRlUpXijDWeBS26gjPLQw9Njc5+XjZf/19NO1IHThR6/r6wcuPvqfcmX1i+TB74Z6FoO0ADDkhAfkxi87J51DbYNeX9sR74icurJg8bLQnfnIBeYmT/tRru88UHSl+KBDh6Q/ObCLM89e1xEIWik/TOd0x85d0v2RJ53pBGEOd4cCfQJ/c7chzkKFYQ+3eKGdd78pAH7n0ifuTw3qKldffJYT+4EDB+Sx59+STn0f87182AKArm0w/OnXnNEQYQ6dgvHEgM7OFAH1CyqyUAAIo8p7EEDAS4ACAPcFAgggkKBAvCedQaeKXJju/T8+ld7fDfNcDDD6PA1L1pXnTh0uaQWK+RYA3MX0TirXVG6b0l2+8dhpQDsXYTvwXrFo+7sce5vTkfEa4aDta1PtXLmmZhuplFbBOUXYbfLivW9ki4fl3mm9PTtf0e3UDvGp5U6UQSf0FN1pIMywa7+8Rc4f93tPmPiSWcDOvZ7m9cHG98qIn572LIDEG6of9FReixva6dVdJ6IPHXr/cqvR8t262TlSAFiweYlMWPhW0FfE83X3CbwWON5Y/IGzC8af21cELuioJ3O/c7r7htf1MwqmO+ssVEuvIjd91cVz0Uq9vo5CSGYEgrYhaKFLvWfrlajt7IahI04iF19cs26jjHruDXnq5fdEn+57HXVrVpW2558uPTq0l/S0os5bdC/6Uc++Li+/9ann57Iyi8u1l7WWTrdcIdUql88+bU4UAPRku3bvkbc/niyDHp/gO99d23BWy6bSv+vNojHoESZefZ923o9rUEt0BECH6y/1XQTQ74Y7tXkj6dvlJjnj5CZO5989tm3fKYOfmCCjn3/T8+n9kF53yMWtW8ZdA8Dd6nD//v0yedosGfHMRPng/772bIruvnDndZfIdZedI2nFijjvoQCQ1M8EH0IAgZACFABCQvE2BBBAwBVIpQAQ+XRv5Y7Vvk88o7Vvrdte7j3mZuc/+40AcDsZutp8vE5pKgWAoAKC1xPzMB1kjSvoff1+GOE5/NrvztRt8IY1f9B5uh/01NXvHPFGALifCWp3iUIZSa1g755fO7AaR7cZAzwLAPGKFGEKAH4jD9z7acWOVX97AUBjvK1ue+ceCbPrRmQ+gwoA7utaLMqtAoB7Db8RAJG/C373oj5R3rh5qyxeukK2bf9ru1F9WlwmKzO70+/1Wf3cuo2bZOHiP2XP3r1SsEABqVW9kpTKLCEFfFbWz8lfe32qvnnrdlm+aq2sWvPXwqaZxdOdtpfISJN8+fJ5Xi663fqmtGJFnWJFoUIFnYX0Ijvuftsb6giBF0fcL7oLgI6I0HPUqlbJaUPk56MboZ1wLaJom12zkiUypFDBgknx6PlWrlmfPSpDr1+9asWYOJI6OR9CAAEEEhCgAJAAFm9FAAEEVCCVAoAOwX+25aPO8OXv181xpgGEWRE98ilvUAEgN0cAaPtvrdtOun/7iOcIgNwsAOie99qZ163Swhzu0PJ+P45KqgCgiyYObNZTzq9yVtzL5XYBoGKxcjL4hF7SeVpfzwKATjkZ0LS7ZxvDFACC7qe8UADQbRn18JoiEXQvBBUA3JEO+n9zqwCgORx/2minkOJVjApTAAiK0/rr8QoAE8f2zR5hYN2J+BFAAAEKANwDCCCAQIIC8TpVOhe9XNHSvmdsWLKeM8xXj77fDxfdni7MoQux6YJsujBbUIetTNEsuX1KD1m9c13MqYOe4Idp/7El6/nOK0+kAFA1vZLo4n6lipSU8kXLSIevewV2jnTdhad/eUU+Xva5rN+1Ie6WgEHDrvWJb+Os+s7+616HDsPWXNUuXiOpAkBkfLomwfWTO3l24I9Or+zMa/c7qqRVlDbVzpPbdAtAj5zqGgjtaraR0oX/t1jf7v27pUmphrJtz/bAXAXdT7ldANDtLY8v1VB00UW/Q0cAPP/ra573h+ZZ5+//smmR57QXtwAw8bf35cUFr8dcwt0d47TyJyVdAAiTw7sb3Cidp/cNvMfD/B7wnlgBCgDcFQgggEA4AQoA4Zx4FwIIIJAtEG8+tz4hP7fymaKdCvfQlf7/Wt18v5xVsaWzSODanevlhi87eS7q5kUduYVgvF0AdGSBLoq2a99uz4wFzWUO0/6yRUoHdiojLx40Bz/s8OhRc5+RVTvWytHplaRKWiUplL+g7Nu/T3QthVnrf46J1y0AfLlquufcb7fjWLHY/+Y/60m0I6nFBZ0bft+xtztzyOMdYeJ78pRBznoPeu7oQwsFV1S/UArlK5T9knbg56yfJ7rvvBaN2te8VG78qktCw9/DLMynawAEFQAqppV3Rr3EO3TayfJtK+PeF/p5r+0rtQCjoyyOyax70CWWbvtTlm1b4cyH10KM3yKRul3jkBN6yVPzX5bPlk+JaaYWeh47qZ9zrj7fD/MsGun3q2j+os4iil6Hfm+GnvCgb4EgTA41hjCjRfipTU6AAkBybnwKAQTsCVAAsJdzIkYAgRQF4m0DGHRqd7623wKAOl9cF9fTjl/0cWLZ452dAP79x6eBc7L92qFDqXXVeb9tDMO0v1W5Foe8APDYSQOk07Q+CXWA3cXdtOPntQ1gUKyRCzamWgDQFeBH/fRMQmsYuNcM2oLOr205VQDQzn2YI2i6gd82gEHndgs5uojf5JXfBL3dtwOv977f1ptBJ002B9E5pAAQJJ386xQAkrfjkwggYEuAAoCtfBMtAgjkkMBrv70ng2Y9HmoF/8hL6tP/Pk06+24BqJ3zT/+c7LkVms5Rfq7lozJnw7ykCgDu5+uUqCGptP+8ymcmVAAYPPuJuKu/hxkBMOrEfk4BwOsJul9K9cnwi61GOqMx/OZ2x7sdMgsVd3Ze0GkT8Y6w8SW7D32z0o3k6ZbD5JvVM6XL9H6ya9+uUHexFpvCFGuCRgDkVAHgwqqtnXUMEu3E6/aWw5r3dnKfzBoAiqUdeN1KMZGtNyOR3QJAsut/uDns+M2DTAEIdfcm/ibdMlF3HYg+ChcqJFddfJaUL/O/KTKJn51PIIAAAkeOAAWAIyeXRIIAAodQQIfYd/92gHy+YmrceejRTdKOhA4F9lr8z31iPX7BG55Pit1pAGkFiiZcANDPtq/ZRro36iBHyVHOFIFk2399rbYJFQB+WPeT3PX1A7J5zxbPDOVGAUCHleu2bZdXO9+5pi68pqvo+7XBq2GRuyrEu7XCxlc5rYIMnzNOxi98I6F7xl0gTtvTbUZ/z2HuXu3LawUAnW6wYPNiufvrB+TP7cH700fGpKMZmpZqJLdO7SYrtq9O+JvuduC/WjVDus3oF2rhTa8CwAE5kFIO9TvHIoAJp48PIIAAAgjkoAAFgBzE5FQIIGBLQOfaT1j4toybPyGwY6nzmHXu/IVVz5bNe7Z6PhHXBf50ob+vV8905ovr+aMPnQZwdqVW0v+HUaGxdQ50h/rXSftabZzOv3sk2/7jso5JqACg19N95nXEhNcc6/SCaTLmxP7y7K//8u0cPXHSQBk8+3H5atX0uHu/a6Gjanpl6XzMrc56C5HH4i1/iO4I8N3aWXE74HqO9ALp0qBkbenRqEPgIoBh4zuhzHGiHchPln0hw38aF9iR1SJGVuFMObPCKdKl4W3OzhFhcqbtzypcUnTIe+ViFQJzdahGAGgBQA9dyFG3w/tsxVTZu39v3PtY7w1dBLHrsXdIizJN5KcNv0jPmQNlyZalMZ/TRQRPr3CyzFo/N8bWLQDoh3SEzeBZj8csqFgto4rIgQOe63JEfj6VHLIIYOifLd6IAAIIIJBLAhQAcgmW0yKAgC2Bdbs2yM8bF4gO83aPepk1pUyRUs4ictp5y6kjXodtQNMeUqZIlszfuEiKF0yTJqWPFd2CLLLj79WOQ9F+7bz+sfVPZ/vDXfv2SJX0ilKneHUpW7R0YPsi27xp9xan4LJk67IY75oZ1UTXUYh36OgHXchRO4raDj3UShfb06fsibYnsqCSSHwax6ItS5xcuYeaaCFIizZBcWjOft+6LPvzTgxZ9aVC0bLOwnl5/dD7Yfn2VTJr3VzZvGeb09zC+QtKo6wGzvdFd4aIXEwzMh6Nfeba2bJu5wYnd41LHePc5/p+za8uujlv40Jnh4mGmXWkdJFSB5lE3ot63malG4su5Bf0PYk2TTWHeT1HtA8BBBBA4MgToABw5OWUiBBA4AgXyKkntkc4E+EhgAACCCCAAAIIRAlQAOCWQAABBA4zAQoAh1nCaC4CCCCAAAIIIJBHBCgA5JFE0AwEEEAgrAAFgLBSvA8BBBBAAAEEEEAgUoACAPcDAgggcJgJUAA4zBJGcxFAAAEEEEAAgTwiQAEgjySCZiCAAAJhBaav+cFzFwFd+E23GKxdvEbYU/E+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5nG5ZQAABEdJREFU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/w8uYtiYDptPY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6" descr="data:image/png;base64,iVBORw0KGgoAAAANSUhEUgAABAAAAAMACAYAAAC6uhUNAAAgAElEQVR4XuzdB3QV1RbG8Q1JCCVA6L13pIMg0lQs2EVQQQERFFR6B4HQe68CCiJgQbFgxYJSpUpHeq+hl0CAkPDWHt/Em9y5985NQp3/rPXWe49MO7+ZsDjfnLNPshs3btwQNgQQQAABBBBAAAEEEEAAAQQQuKcFkhEA3NPPl8YhgAACCCCAAAIIIIAAAgggYAgQAPAi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DhaIPLKVenQb4JMnfOdm0P/zs2ld7vX72kfp7f/nn64NA4BBBBAAIF4AgQAvBIIIIAAAo4WcHoH2Ontd/TLT+MRQAABBBwnQADguEdOgxFAAAEEXAWSugP848IVsmXHXjfkvLmySb2nakmKoKA76gEkdfvvqMZxMwgggAACCCAQR4AAgBcCAQQQQMDRAkndAR4w7mMJGzndzbRlo+dkTJ82kipl8B3lndTtv6Max80ggAACCCCAAAEA7wACCCCAAAKmQFJ3gAkAeLcQQAABBBBA4E4VYATAnfpkuC8EEEDgJgkcP3lGPp+/UK5euxbnCjo0/eEHy8uCRatl5pc/y449B6VYobzy9CNVpU2zepI/d3Zj/2tRUfLVT4vl4JFwtzssVaygVK14n4yaNldSpwqWnm2axO5z6fIVWbRivcz7cZGsWLfVOL9uGUPTyYOVSkntahXlxSdrig6VN7eIS5Ey5+tf5fzFCLdr1XqgnDxQ4T7x1B494MUna0mRArmNY2/cuCH7Dh2Tj+b+JD/+sULWb9ll/Hnp4gXlQsRlOXD4uNs1/CkCaLro/f70x0q3c1W7v7TUeaiKhKROJQ2ery3Zs2SMva+dew/J/F+Xya9L1sjqDdvkYsRl42flSxWRqhVKyQt1akjNKmUlOEXCpw8kRfv1HNv3HJRPv/lNfl/2t6xctzW2nfosKpcrIS8/87BUKV9SAgMDjJ/pM1+1/h/Lt9l8Prv2HZavf17sto+OlmjwXG3JmjnDTfpt4LQIIIAAAgg4S4AAwFnPm9YigAACRsf7lXf7ysZ/dtvWyJc7u3w85j3RTre3L+bPP17d+Ll2ZF07z9pRbBs2TtZs3O71mhoG6HFvNnzG6OyePntBXmvTX35ZvNrtuDnje8trdR/z2p5lX08S7Xhrx3Xu939Iq55j5My5C7bb7U8A4M3F9YJlSxaWuZP7GuGKhiJDJ82RcTPmxXb6Pd3cM48+KCN6vivFC+e1ff/mjknRfm2fBjvD3//U573WrVNTxvRpLfrefPfbcnm+WQ/Le/7109HyWI1KxrNp8G5ft32erl1VZo/rJRnSp/W7zRyAAAIIIIAAAu4CBAC8FQgggIDDBBISACjRozUqyayxPSU0XYjHZfNcKc3O86Zte6RBq76ybdcB29Jj+7aVts3qyZlzF5MkAFi8coO83mGw5Vd+bzd1MwOAQvlySZ/RM2TwhNm2XTTM0ODDHI1h98DEtj86OkZGfzBXug563+4lRcOgqcM6y+FjJ+XZpt3l2InTHkOcWfMWGM8n/vZuk7oyKqyVpAxOYfu67IgAAggggAACngUIAHg7EEAAAYcJJDQAUKavpg2UJx+uYjsA6PrOq0ancfyMeX4plyiST76c0l+yZ8mU6ACg3H1FpHWvMca0Bn+3mxkAnL94SV5o/p5lx9jbffZu97r06fCGBAQkt9UcHWWQ2PZv3blPXno7zK8QR2/uwxHd5NHqFeXVNv3lr7Vb3O53cLcW0qN1I/FUN8H8ua2GshMCCCCAAAII+BQgAPBJxA4IIIDAvSWQmABAO2vvtW4snQdOkqlzvvMKo51nnQ/u73QD86TaeXzhiRqJDgAyZ0yf4Hu4WQHA55P6yLyfFkvvER/6/XKZIzFyZM1k69jEPG+z/WM++EI69p/odr2HqpaXR6pVkD+WrzPm+sffdCrHgM7NpU3YOKP2Q/xN3ycNNHoO/0D0GvG3zyf3lVeefcRWO9kJAQQQQAABBHwLEAD4NmIPBBBA4J4S8NYh1E73/WWLy3vDpomuZx9/q//0QzJxQAfpM3q6rQBAC8M9/mpHt/OkDUkto3q3MorGtek9Vpau3uS2T4e3XpYubzeUNzoOSVQNgOiYGKlVv43lM5wypLMxoqHv6I/koy9+ctvH7AB7+kJtHvBErcry0ej3ZNGKdUbRQl9FAHU+f/+xM2X2V7+4XVPnvQ/t8bb8vnStMdIi/qYd/+9nDpUrV65J9RdbeX03tQZCYtvfqcUr0q7PePnwsx88dtA9zfM3XUZM+dSyg69LIw7q2kJ6Dp/m9j7pO/LrJ6OMQo9sCCCAAAIIIJA0AgQASePIWRBAAIG7RsBbAGAWzfM0J1s7dNNHdpcB42ZaBgBaxK9d8/rS6MXHjXnqn81fKI3aDnCz0a/Yn04IE/0632/MTOk35iO3fbRzqF+Hm3celqgAYP/h45b3oCsP6D1ohXntaFuNaPAnAPhkQphkypDO43B2bc+YPm1EK9t7K26oxRab1K8j23cflJffCZPN2/e62ehz0s1OAJDY9us8fE+FGH299GbBQw1ErEYQaNihJhoCxS/0WLF0MdERAIXz5/J1GX6OAAIIIIAAAjYFCABsQrEbAgggcK8I2AkAPvnmN8tOs68AIP6QeW/n8dVh1s7huH7tpFXP0TclANC26D3ocoV3UgBgZ3UD7Rjnzp4lUQGA3fYnJgAwr7F87WbLlQB0CsHALm9K18Hvu9UIYAWAe+VvHNqBAAIIIHAnCRAA3ElPg3tBAAEEboGAnQAgoSMAkjIA0PnjfTo0lTe7DLcMAMwv5b7a4+kLuDkKISRNqrsuAFg8b4IEJE+eqADAbvsTEwDolBGdVrJ7/2HLlQB0hEC/Ts2kz6gZbstSsgLALfjLgEsggAACCDhOgADAcY+cBiOAgNMFfHWYtWq+fhH/4NPv3aj8HQHgaX33IgVyy9zJ/aRQ/pzSpvc40cAh/qZD5vu0f0Pe6jbcsh5B05eelN7tXxddZlBXGti177DbOXSo/OHjJy3XmNe59N9OHyylixe8JQFAw+cflaE9WorObY+JiTGWvbOqs6ArJwzq+pb88dc6qd+yt1yMuGzZLv1DO1MAEtt+bwGATvUoVayAx1+pvLmySb2nasmx8NOWKwGoxWt1H5Mps+e7nYMVAJz+NxXtRwABBBC4GQIEADdDlXMigAACd7CAtwCgWKG8xpD49Vt2WbZAO+XaMdMigd7mzJsH/715h8c14PPlzi7pQlJbznHX4/U67d98ydaSg564NQDQ5fIef62TZUdaaxYUyJND9D6tNnNEw7bdByT85BmPT1XXqS9fqqgEpwjyWAPAPNhXYTzdT+e/7zt0TM6cu+B2TXNufGi6ENmyw70+gOsBpYoVNL6+J6b9nVs28PgMNNR445WnJCgwIPayUdejZcv2vXItKkr0+jqUX5c8fLPLMMuVADyhJtUKANE3omXn+b2y+ex2uR4TLcEBQVImY0nJGBwqmYIz3MG/qdwaAggggAACSS9AAJD0ppwRAQQQuKMFErMs3Oiw1vJ24+d9fjE3Ac6ev2gU8ftmwRK/TPTL8M+zRki1+0vLkIlzjMAhIZsGALlzZPG4Dr2vc/qzDKB5LjsrBmjtgcUrN0i9Fr183YLbz12LCdo5+MDh44luv6dlAH1d3/TTMKD7kKmWKwFYnSOpVgD49sACGbJxoly67j6KIlVgShlXpb88mK2Sr2bwcwuBr/b/KH3WjXL7Ca68LggggMCdLUAAcGc/H+4OAQQQSHKBhAYAJYrkky+n9JeCeXPaDgD05j//bqG06DbC8gu8p8a5dnKXr9ksTzbp4tfx5nk1ANBl5HSVAe2Y+7slJADwVPjQvLZZGE+nAbTsPtKvcESnLeiX8ZpVytpuSnR0TKLbn9B3pkfrRjKg85vGKAx/QoSkWAFAv/o3X9ZZzl49Z2lFR9X2K2S5IwFA4vw4GgEEELhdAgQAt0ue6yKAAAK3SSChnTmdv96pRQOJun7drwDg+vVoGTXtc+MLsJ1Nh4xPGthBdIqAbpFXrhpz/CfO/NrO4XH2MZc11CH8b3QcIqvW/+PXORISAJhFBzW4sNrMAECXDPTnvvSruC6Z93r9OhLoMuTeToP8uY7r+cz237hxQ7SeQ6ueYyynJdgJcr77bbnlSgBWxybFCgAzd30hIzdP8chDAGBNs+vCXpm6fY5cjb7mtkOjwvWkSpbyxp8TANj5zWMfBBBA4M4TIAC4854Jd4QAAgjcVAF/AwAtkvdem8ZS/6mHjI6ndsh9LZsXvwH6tXvxyo0y+oO58sPvf1m2T6/zTpMXpEm9OpImdco4++hc+OHvfyaTZ30TZyTA/WWLy7OPVZPZX/3isQigTiPQbcPWXdJ75HS36zepX0e0g6vniL8lJADQc6xct1Xaho2TNRu3u51TRyTMGd9LCuX7d337k6fPGQUXp336vehw/fibdvzr1qkpHd96WcqUKCTJkiVL0PuR2ParkdaGGDh+ls9RCxrelC1RSF58spY0fKG2pAgKMuosPNu0uxw7cdrn/SfFCgCdVvWTX44sJgDwqR13h7/C10q7VWESef2K25H9KnSSevmfNv6cAMBPWHZHAAEE7hABAoA75EFwGwgggMCtEvAWAPwxd5xohX4tQJc8WTIpWjCP6Jfq5MmTJ9ntaYBw/OSZ2M6uFrMrkDenURDQV+c24lKkUdTu3IUIo3hfnpxZ/bo3DSJOn70gO/ceMtpTvHA+yRia1ud1E9J412vpqIlsWTJKzmyZPbZT9z97PkL2Hjwqly5HSkBAgNHGrJlDjQ50UmxJ1f74z1DvTduXNVMGo4hkqpTBSXG7iTpHy+XdZHn4Grdz6HudPiidFAstJN3KvCtF0hVM1HXutYPtBgD7Iw6L7ht/C0weIA/leFCypsx0r9HQHgQQQOCeECAAuCceI41AAAEE7Av4WgbQ/GJu/4zsicCdJaDF/8ZtnS4nr7iPNkgXlFbKZiwhaYJSS8vijWIDgBtyQ1aE/y2f750v689slfPXzkvMjRtGw1IHppJ8Ibnl6Ty15aUCz0iawNSxDV51cr3M2f2VG0BwQAppUayRrD65Xmbu+lJ6lm0ra05tkEOXjrrtWyK0iORIlVU+3v2laMf6esx10ftsXLieNCvaQJafWCPTd3wm28/vjh2anz5FWrk/czlpd19zKZA2b+w5L1+PlL9Pb5bfjyyVf87tlOOXT8j5qAuxbdEdQ4LSSJ40Od3ao22Z9M9M2XjmH9HVE+JvJUOLSpOVFroAACAASURBVLZUmaVUhuJSLtN9Htvt6qrn0DoMX+z7QX48tFCOXD4W2wYNYzIHZ5QKmUtLk8IvSZmMJeK0Y+I/H3n0ypwyo2FyLDLcaJt61Mz+gHQt/Y5kCA69s15I7gYBBBC4gwQIAO6gh8GtIIAAArdCgADgVihzjdspMHTTJMvOqes9udYAOHP1nHRZPcDooJudfk/3r1+2+1fsItWzVTZ28TQUPkXyIMkTklP2XTwowQHBMrhid5myfbbsOL/HNo12kFMkTyFXoq96PCYkKLWMqBwmNf5/P55GPng6gS6HOKJyb2Nuv6e2xD+2Wrb75fFcNW2tAuBtJQbX82pbn8pdW3qXb28ELOevXZRmSzv65aXny5Yqi0ypNlSKpCtg25kdEUAAAScJEAA46WnTVgQQQEBECAB4De51AX8CgIqZy8jbf3WXNSc32GbRr/OTHhwk5TOVstVp1rAhIQGA3Rsqm7GkTKs+3Og4+xsA6DWKpS8kM2qMlt+PLrHs1Cc0APj96FLptmawXPUSYMQ/d53cD8uIyr3kwrWIBAUAer7HctWU0VX6SDJJWL0Mu+7shwACCNyNAgQAd+NT454RQACBRAgQACQCj0PvCgF/AoBTV89I779HWA5599bYB7JWkMkPDpHvD/7qs9N8swMA19EMCQkAzON1OH2fdaN8PmM7IwDKZiopzZd2ki1nd/g8n+sOOlpidJUwKZexVIIDAJ0eMLPmWMkfktuva7MzAggg4AQBAgAnPGXaiAACCLgIaAG+z+cvlKvX3Jf50qrtWgSQDYG7WcBuADC2Sj9jqsDS8NV+N1fnmU+vPlI2n93ms9N8swMAvfnOpd+WpkVeTtAIAD1eK/zrllQBgJ7L02oCvrDr539aOpRqkeAAIGVAsIx9oF/sNA1f1+PnCCCAgJMECACc9LRpKwIIIIAAAg4QsFsE8JWCz0q/dWOMwnvxN53rH1a+o/xw6DdZcHiR288DkgXI4Erd5Ur0FZ+dZl8BQGiKdFI8tLBRfM9q+T2dH186Qwm5GHVJ9l48YPkEGxWuJ93LtJIlx1cZq1ro1+/kyZJL9lRZRO/19NWz8uuRxTJy81TLIfkaAOROk9N2EcDMKTN4rQGw88JeGbl5itu9aluez1dHamarYhx/Ieqi2z5aDHB05T7SakVPyxoA2sHXfQ5GHJXjkScsPVyXLHTAK08TEUAAAdsCBAC2qdgRAQQQQAABBO4WAU9D4c357lo1XivyN1rUxugcx98aFnxBepZrK8vCV0v7lX0sC/H5+mqeKTiDaMe8Xv6njE64p6J2OqR+arVh0uvv4aLhRfxNA4LpNf4dmq/D6s9du+C2T63sVY26BLqawdLjq+XjXV/I1nM7JSLqkq1HZnaY7S4D6KlgoDmdYEn4KstCjDpyYnbNcZIvbW5psayrrDjxt9v96TMa+0B/ab8yzDIAML0WHl1mFG+8FhPldo5e5dpJg4LP22o7OyGAAAJOEiAAcNLTpq0IIIAAAgg4RCCxAYD5Rd1bh1iH3BdIm8dWNXxvVe3NDq0uQThwwzi3J2R2qktmKCpvLOkguy7sc9tHz6HV74dvmiyf7Pna52oG8U9wqwIADUXmPDTBWIbQ0zPS0ReTHxwsPf8e7jUA0BETby/vLhejItw8zOfnkNedZiKAAAK2BQgAbFOxIwIIIIAAAgjcLQK3IgDQr8xByQOTLADw9VX9vgzFvI4ieLfE6x47xL6e250UAOgSfuOqDpAOK/t4DQC8jeAgAPD1xPk5Agg4VYAAwKlPnnYjgAACCCBwDwvYCQCOXDomjRe3lRNXTrtJVMhUWj6oPkI+3fONjNk6zfKLurcpAK6V+fXkdkYAJDYAeDxXTcswQufdV89WWfKG5JYv9n5nOWTeTgDwdvHG8ny+J0SXQfS0ZKDZ7r9OrJWZu75wc02RPEgGV+ohFTKVkmbLOsn+i4fc9rE7BYAA4B7+BaZpCCBw0wQIAG4aLSdGAAEEELiVAjoceMbOzyXmRozkTpND8qTJJcEBQVImY0nJlTq7pA5MdStvh2vdZgE7AcDl65Hy5rLOsunMNsu7TROYWiKjIy07//qzCVUHyqFLR+6YEQCeAgAtmtevQmc5d+28jNo81TIA0NEDLYs3klUn1vus3q9f14uky++13WevnZf31g61XF4xMHmgBCYLsKyroA9C6xlogUVfNRMIAG7zLxmXRwCBu1KAAOCufGzcNAII2BVYvmazVH+xldvuZUsWlrmT+0qxQnntnuqm7Tdg3McSNnK62/lbNnpOxvRpI6lSBvt97R17Dsor7/aVjf/sdjt22deTpNr9pf0+p+sBvs5foXRR6dBvgkyd853bdfp3bi69272eqOtbHezr6+mD2Sol+TX9OaF2SFedXC9pg0IkmYjkC8ktWtxN50K3LvkGAYU/mDb2tRMA6GnGbZ0uH+z4xMYZ4+5iFhP09SXcfO9uxQiAJ3M/LGHrRvg9/19bZs7NPxRxNEkCgHwhuaTp0g5y7LJ1lX5P4DpaQVdfeCxnTQIAv99KDkAAAQR8CxAA+DZiDwQQuIsFCAAIAMwvtZWzlLttb7JWZvdU8VyXM/uw+kgCgCR+OnYDAB2C/tbyLn51VLWif4+yrY0q83aDp1sRACSmBoAZAETfiJGmS9rLqStnPD4ROyMANPjQZQBn7f7Sr0DCDFb04owASOJfCk6HAAIIiAgBAK8BAgjc0wIEAM4IALqvGSy/H11qOaQ4JCi1DKrYXYqmL2h85bSaChB9I1qOR540hiVnTZVZkhnf6JNus9P5S6qrmdfaH3FINPzQNuVPm8f436UyFDeGeTthsxsAqMXS8NXSZXV/iYi67JNGv1C/mO8p6VG2jQQHpLijAgCdkqDL4unyeP5uZgCg02e6rB4oCw7/megA4Gr0Nem8ur/8eewvW7ej1f/HPNBPymYsaatmAlMAbLGyEwIIIBBHgACAFwIBBO5pAQIAZwQAnjp78V9us9CZ/vml65flwx2fyrz9P8nZq+fi7BoSlEbuCy0qrxV+UWplf8BYwz0xm67b7mn5NnP99sSc3/VYb9d6IlctGVWlT1Jd6o4+jz8BgDZk38WDMmLzFNHidddjrru1TTv+WkSvXcnm8miuGrEh0Z00AmBqtWFyIeqi9Fs3Wn47usTty7u2oVzGUpIsmcj601vi/Nx1eb4zV88ZQcKaUxssv94/kqOa1MrxgK3aBxqu6fKG03d8ZllsUaG1RsFjuWpK19LvSIbgUMPeTmhGAHBH/wpycwggcIcKEADcoQ+G20IAgaQRuBsCgG27D0j4SffhtqHpQqR08UISEJDcb4yLEZdl47bdcv16tNuxpYoVlMwZ0/t9TtcD7qQaAL4KuZn3rZ2MsQ/0M6qh67Dv1it6yv6Iwz4dCqXLJ+Oq9De+ortuGhp8se8HWXVynXG+6zeiJVuqLJI3TU7R4c96Hf3/ut3KjsqtvJZPvLtwB+2wHr0cLhtPb5ULUZckMHmAEQYVSJv3rpqmob8X28/vlu3n9ri1QaekHIw4ImtPbTSekBbKzJoys6RPkTbOE9NO+Kaz20TrAiRFQU09356L+4170i1TygxSTq99E0bd3IWvHreMAAII3BIBAoBbwsxFEEDgdgn4EwBcunxFFq1YL/N+XCQr1m0V7eTqljE0nTxYqZTUrlZRXnyypuTNlc2tOTExMbJq/Tb5/vflsmz1Jtnwz27RTrhuWmgwn8Ux+rPB3VvI8RNnZMuOvW7n1OvUe6qWpAgKMn6m96fnn//LMlm/dVfs/aUNSS3lShY2woJHa1Q07vXGDZHP5y+Uq9euuZ33xSdrSZECuWP/3DzvNwuWGG04cPi48bN8ubNL2RKF5OnaVeWFJ2pI1swZYo9JygDAtPv8u4WydPVGWb9ll3Eds121HignrzxXW0oWySfJk7uHId6+FLo23lyerGymksZ8fF01wO6mqwjMqDnaWE1AN/2iOWLz+6JDnL1t+jWzTck3pGrWitJoURs5ffWs2+4NC74gTYrUjw0jiqYrkKgOkYYRjZe0cxvVoBduWuRl6Vz6bbvNvm37aedVN1ZuuG2PgAsjgAACCNyjAgQA9+iDpVkIIPCvgN0AYOW6rdI2bJys2bjdK52GAVrF/s2Gz0hwin875mfOXZDeI6bL5Fnf+M2uFfn/+Gudz1UA1m3eKW37jDPa42ubM763VCpTzNYqAHbPq+0eHdZaXqv7mAQGBhjhg7dVBuyuAuCP3btN6sqALs2NQMZ1Ox55Qposbmd8tfXVGZ9dc5zxRbP33yMslyfzdrwWPuteppWsPLFO2q8KszVfXM/Xq1w7yZsml8/K6q7X1tEKLxd4VlqVbGrM3fdn+yt8rcdruU6B8Oect3pf12H1umScuXJC3pBc0qd8BymSruCtviWuhwACCCCAwD0hQABwTzxGGoEAAp4E7AQAm7btkQat+sq2XQdsQ47t21baNqtn7D9+xlfSvu9428e67mgnANCRBG91HS7f/bbc1jX0nDrE39cygLv2HZbG7QbKqvX2voTrF/kpQzpLw+dry869hxIdAEReuSpdB70vE2d+batdupOGAMN7viNpUqeMPUa/wv90aKFM2vaxaBjgadM5zrMfGi9DNkwwir7F33Kmzib18j8t8w/+YgyPjr+VCC0iM2qMkq6rB1oeb3VdrR2g65lnSJHerwDAPFftnNVlROXekiL5v2GTnc1TAKDzv/tX6CIv5Ktj5zS3dR8dYTFwwzi3e9AgYEq1oUaRODYEEEAAAQQQ8F+AAMB/M45AAIG7SMBXAJA/Tw6jEzp+xjy/WlWiSD75ckp/yZ0jq7zZZZgxbSAhm50A4Oc/V0m9Fr1sn95OAPBAhfuk35iPZMC4j22fV3d8tEYlmTW2p1y4eCnRAcDCZX9L3bd6xk6VsHMjGkJ888EgqV29Ypzdj1w6Jo0Xt7UsMmZ+udcDvI0WeK3Qi9KxVAv55sDPlp1PDRCG3d9Tuq8d7HWJNNcbM6cdHIsMtyyY5qvNwQHBMrpKmGihQLub3aJ0ej4tGPf9wd9l5Ym/ZfeF/RIVc1205kHBtHmNGgaVMpc1Kt3f6m3opkkyZ/dXbpd1LVR3q++J6yGAAAIIIHAvCBAA3AtPkTYggIBHAV8BgB7o6Uu5L9YPR3QTnZ/e4N2+8vfmHXF2r1K+pEwb1kVSpQyWDv0myI8LV8T5ecXSxeTzyX2lcP5cRic8bOR0t8u1bPScjOzVSgZPnC1DJs7xdTuxP7cTAOTOkUVebdNf/lq7Jc55tYPd7JWnjD+bMfcny8754nkTJFvmDIkKALq9+6p0HzJVxnzwhVu7tN5A+VJF5Oufl8jGf9xXMejT4Q3p06GpJNNS5v/f7Ba+03n/by/vLhejImx7mjtq51PXWR+2aZJci4mydbzZYV19cn2CAgC9iF5T/2N3sxMAaBG4b/b/LMM2TTZWQ/C0WU1F0GNPRJ6SnRf2GcXhDl06IocvHTNOkeb/qydowcQyGUq4FZWz24ZBG8bLZ3u/ddtdl4mbXWu85EqTw+6p2A8BBBBAAAEEXAQIAHgdEEDgnhbwFQAcPHpCHn+1o5uBdoRH9W4llcuVkDa9x8rS1Zvc9unw1stGZ7lR24FuHdW6dWrK9JHdjDoB7fqMlw8/+yHO8Xr+Xz8ZJfol3lsAoPUGOg+YLLO/+sXyHp+p/aCULVlILkZEyoZ/dklU1HWjsGBI6lReO+jRMTFSq34bt3Nqwb/Z43oZxfY8jWywU2PAVw2Atxs9bwQQvy9d69FFw4GO/Se63aMGI2P6tDHCFXPz1rHXOfgNCj5v7OptfryvXwSdIqDnGb1lmtuuOry+Tcnm8maxhhJzI0aOR56UvRcPytFLx6VO7oflgx2fyMxd7mGHr2vqz/1dus/O13PtXGvn32q5O6t70pEAo6v0kYzBobYNzWXzmhdpIM/le9xyKUXXavRXo6MkT0hO0SKIvdeNMK4TfyuWvpDMqDE6wcGCHW/2QQABBBBA4F4WIAC4l58ubUMAAZ9FANdu2iGN2g5wk9Kh7p9OCDPm0vcbM9MYLh9/045o13deleadhxmrB8TftHOvmxYYjL+VLVlY5k7ua6wQ4C0A6N3udeP8vyx2n7M+oMub0rNN4zhfws3r+CrSt//wcct223llNJR4+ZmHEzUCwNvxvu7hiVqV5ZMJYZIpw3/FAL117JMqACiTsYSUDC1qrAAQf/M1N91Tp1xXCRhVOUxOXjktfdePksjrV9zOXS3b/TKkUg9ps6KXJE+WXEJTpIv90q41BoqHFpIsKTMZFfN1xIGvAEDP0WxJRzly+d/VHuxs2plvWbyxtCrR1HYAYJ5Xj304RzUZfn+vONMJloWvln7rR8uxy57rNsS/N63D8FGN0RISlMbttnU1CJ3SoAasHmDnqbIPAggggIATBQgAnPjUaTMCDhLwNQLAUwDg2sn01EHXr+U6DUCH5/tbQ8AcIZAhfdoEBwD6JV6r8lttNzMASIoRAIkJAKxGAGhnsv3KPnIl+qobh1lFvkHB56R8xlKWxfi0yN7LBZ+T7KmyyOYz24wh/voVPzzypNy4cUPOR12Q5/I+YXQ8EzI3vdVfPWXx8bjTQPRGi6QrIB/VHGN8iW+6pH3sUoCujdAAQEMMT8sImvvqflOrDRNP1zK/nmuRw5Gb35cYXSvSZdOOekhgiFyOjrQcGZA/JLfMrDlW1Dps3Qi34739tRK/loEWYeyyur/tlRTit9H8/xtOb5XhmyfLP+d2xblnfebZUmWRx3LWkCaF6xvLKrIhgAACCCCAgAgBAG8BAgjc0wI3MwDQpQDH9WsrB46Eyxsdh/hVTV/rAzR4rrZhn9ARAFqRXzvDtzoAmD9jiBQrmOe2jQDQqRdDe7SUFEH/Vca3M7RfiwE2KPCcNF7STs5ePefGlit1dnkga0XRjrJugckD5L7QopIuRVrj/+uX5fH/zLAMAPRLvBYQbFKkviST/2oTmBdpubybLA9f43ZNs1MeFRPlMQDQqv2NC9eT5ks7yblrFzz+vup+Ayt2FW/Xml5jlPRYM9hyFYNKmcvItOojZMHhPy2XSTRHOey+sC9B9QzMYoxnrp6Tpks6yN6L9lfdiB8A6NSB8VtnyEe75vqcxqBFDJsWeVlal3zDeDZq2HZFb9kfcUhCU6SXfCG5jJEVOrpDR3lUzVpRdGWJU1fPSObgjLelCOI9/ZcyjUMAAQQQuK0CBAC3lZ+LI4DAzRbwFQBs+Ge3UcQv/lakQG6ZO7mfFMqfU9r0Hiez5i1w28f1S/S23Qfk9faDZM3G7V6bVLp4QXmvTWOp/9RDEhgY4DMA6NP+DXmr23C3IoJ6oBYa1GJ6OorA3KKuR0vRArnlytVrXjvonqYA6OoGLz/ziKRK6bny+4tP1pKYmJibFgC0bvqiaJFCT1upYgVFR1+4bnaK+/Wr0EmezP2IvLmss2w6s82vV0+L4Y19oJ9x3ORtvldOML+mV89+v/Qt38njNc1Ot4408PSFXzvONbNV8bmMoO7XukRTeWNpR9l2bpdb+7RjO7xyL2P4/64L+9x+rsPmNZDQTrJ6Rt+IjrOPuaJBzjTZLefn6/6rTq6TZeFrLDvlZgDw3cFfLQMGOw/EPMcPh36XXn8P99n5N8/pOoXBTsHI+IGShghpAlMbp+tWppU8neff8E6DgrWnNsqvR5bImatnjT/LGJzBcNSpGYXS5qdegZ0Hyz4IIIAAArdMgADgllFzIQQQuB0CvgKAiMuR8mzT7nLsxGm328uXO7ukC0ktm7fvtbz1wd1aSI/WjeTS5SvSc/g0GTf9v6UEtYp9l7cbSo6smYxj06ROZVT8D00X4jZn39sIgCHdW0qv4R/K5Fnf2OazswqAnqz6i60s29yjVSMpVihPnJ8dDT8th46GS3CKFNLg+dpy/kJEogKAd5vUldfa9LesbaBf+J9+pKoEBCSPvQc11pAlOjraWHnBrK9g7qCV7Fss62p0XD1tGgDUy/+0+Nt51POZnd/I6CvSZfUA26sA6LB8nfvebGlH2XF+j9utmcP291885HFkgq4AoF+mPU1xME+q++lSht6uZWcqgSc/06Bqtoqy9exO+fHQ70ahwz0X/v2Sr8sHagHEdae3yFWLqRhm573Tqn7yy5HFtt9n1x31HG1KvmGMhthyNu7KG75OqNMAPqw+QoKSB3kNW7qXaSV2VlLQkRL914816g5429KnSCtVs1YyRiDoNArXTQOEY5EnZMuZbXI15pqUyVhSsqbMTGjg62HycwQQQACBBAsQACSYjgMRQOBuEPAVAGTNnMEosvfNgiV+NUer+P88a4RUu7+0fPfbcnm+WQ9bx2vHVVcW0OH/VcqXMKrtewsAtNr9lNnzLavhe7qgnQDA0zKAvhphFi/U/Twtn6jX97UKgLdlAH3dg6faB7oUXafV/WXbuZ2W89v7V+giOkzen+Hj5r2Ynd/C6fJLkyXtYpe983Wver3WJZtKk8Xt5OjlcLfdzWH73qYwaHBRMXNZ+f7gr7Lz/F6JvhEj+y4eNJbv01oFEVGXjPPqfhooeLpWw4IvGFMUfNUS8NQmnQIx+6Hx8tmeb+WTPV/7VQNAz6kBhc7H9zRCIXuqrDK9xkg5cum4x9EO2sYcqbJZ/lynYTyZ+2EJSB4gPx5a6DY6QEcB6DugHex2q8IsCy6aIZGvAEDfB6214Kvzb1pqjYkRlXtL7ZzVjT/SKSgDN4yThceWW45iCAlKLbWyVzVCgzxpcvp6zfg5AggggAACtgUIAGxTsSMCCNyNAr4CAK3C//l3C6VFtxGWa957arPr8P/flq61XErQm5cGCDqHv+HztWXg+FkSNnK62+7mNfYePCovvR0m23bZmzNtp0ifBhHD3/9U3hvmvqSdt/vWqRHzpg4wljdMTACgqxssWbXRmH5hNfrC2z14q32gxx25dExWnlwnuy/sl8vXrxjDsVMFBEvtXNUlXdB/0yW0M63D+Vee/NtnMTozAHgwWyVjfXq7S+jpF+vXCtX1+cXZUxFDs9OqQYG3TUMN/fquIYO3qQTe7kULHOrX8YtREZadUq3A3/6+N6XT6n4+vazu1VdAYY6G8BWGhEeespyGkTVlJpn44GDR5RrfWNLBcpqDr+kUZgAwcvMUy2UbNQSZ89AEmb7jM5m3/0fbfyXq9IEJVQdK5SzljPtq/VdPW6sw6NSDjqVayquFXrCsLWH7BtgRAQQQQACB/wsQAPAqIIDAPS1gJwC4fj1aRk37XLoPmWrLQuefTxrYQXSKgG46PL3roPf9Gqavx9V5qIrMHtdL3p/9rdcAQIvdjf5grnENO5udAEBHLoSfOmPUN/jyhz/tnDZ2HzsjDHyNANAAQN3HfPiFMQLiYsRl2/egyxDq8Um5Xb4eKaf/P4c7/nnN5fVc//zXI4tlxOb3fS5hpx3OuvnqeCzg17n020aBOl9fnDV4sLN5q4Wg16qT+yGPIwSez/eE8ZVeO9BaB8A0iY6Jli1nt0u6FOmM//ZUAyEoeaDougK6okH8zQwyKmYu4zMM+fbAAstVBsw6DN/s/zlRUwiKpy9keX7XkMfbUoof1BghfdeN8quOhBkc6OiDt//qLmtObrDzOI19dAWFYfe/J4/mrGH7GHZEAAEEEEDAkwABAO8GAgjc0wJ2AgAF0KJ2i1duNDraP/z+l6WJFvB7p8kL0qReHUmTOmXsPrrkXvMuw0Sv5c+m5/vi/f7y5Y9/eg0AUqUMNu7vj+XrpP/YmbJ09SbLy+iogmqVShtFBrNmCvX6hV4DAN00vJj2yXcybsY8OXDY+7rwOmqgQqmi0v7NlxJdBNDswNtpl9lYHa1R/r4i0vCFR+W5x6r5Q33T9jVHG2w6sz22CJxeTAvBlclYXGpkqyIHLx01qs5bDRc3vzh/vne+MSQ8/ub65dhOI3x9PX827+PSYlkXWXvK+h2Kfw0dFaDD13VrXrShMV/dahnEDMGhMrvmOPn79CbLFQLMznWekJweAwCdotCzXFufYcjHu7+0XFHBjo8GHNlSZfZ6jxq2eFu2cVzVAdJhZR/Lmg5ZUmaSF/I9YawqoDUK9Gu/rnpQKG0+mVFjtGw4s0U6rupvWSPB2/1XyFRaplQbKhpGsSGAAAIIIJAYAQKAxOhxLAII3JMCkVeuyvGTZ2I7xFq4r0DenEZBwGTJ4i7xdvb8RWnZfaTfX9FNOP2abnbG7WJGXIqUk2fOxd6fFhgskCeHUWDQXFnA7rnM/bQjfvZ8hOh0g0uXI40/DgoMlMIFchnL7aVPm8aoV3AzN23XoWMnJPzkmdjL/FuIMY2kDUkVZ9m/m3kfN/PcxvJyV05LjNww1q7X6QlaGE6/ei88ukwORByRc9fOy/WYaIm4HiEZUoQaQ87tzgPXc1gVKXSdg65hw5CNE92q/Ptqt4YVuy7stwwA9At/8fSF5fCl45ZBh369H1k5zCgU6GmKgrZxQMWu8sfRZTJr938FNc37MkOGIZsmJigA0BoBgyt1N1ZImLnrC7fmmufPnzaP16UUxz7QX9qvDLMMAMyT6tD9vGlyGTUPnsv3uFFvIE1QamP1A33W8Tdte78KnWX+wV9k/oFfvN6br+fEzxFAAAEEEPAmQADA+4EAAggkQmDTtj1Sv2Vv2bXvcOxZalQuI1OHdZE8ObJKihSBcu58hAyZNEfGfvhlnCuZ8+nLlPh33Xk2BBIr8MPB36TXuhFuw/Bdh7drCNF5dX/585j1SBdP96ABwMWoS6Lz4xOy6TKEo6v0kWZLO1kuU+jrnOYweh0psTx8jdvuRdIVlJcKPCOHLh0xijRqgURdoeBazDW5En3VGMkwvcYo+ebAAssQwzx/hhTpvS6lOLX6MGm1/D1ZGr7a1y0bPy+VoZhMfnCIcX1PBRBLZyguXcq8YxRA7Ld+tHG/rpvr87N1UXZCAAEEEEDAAAAklAAAIABJREFUgwABAK8GAgggkAgBT1MM7Jzy0RqVZNbYnrFLBdo5hn0QsCvgOod/+/k9UiFzadFCebppCDBl+2z5dM83xmoCdjZjNYJMZeSt5V181j6wOp9WtZ/04CBJ6DKAOlJiZs2xMnX7HKMQY/xNv7qXz1RK7s9cTtIGhRg/zpQyg5QMLWL8b+2A61KAWsDRahqDVt7XjnqhtPl9Ltuonf8uq/vbLoaotSAaF3pRGi9uKyeuuC856sufAMCXED9HAAEEELArQABgV4r9EEAAAQsBnf/vqRq+L7Bpw7rImw2fcZtW4Os4fo5AUglE39ACfztk5Yl18o+xfGKM26nTBKWR+0KLSo3sVYzpCqtOrpceawb73ZHVTnD3Mq3EW50Cb+3S6RI6j15XTHhv7VC/pzDoCIRp1Yd7DADsmJrLNuq+6jZww9j/u2n5Q89bmYwlpG/5TvLWsi4ei016Oz40RTpj9IIasCGAAAIIIJAYAQKAxOhxLAIIOF7A3xUETDAt1Pde68Zxigk6HhOAu0ZAg4NVJ9Yb1fjP/H/1BA0KamSrLOUylpS+60fLqpPrJObGfx1jLcCn/9ElC8dvnSEf7ZpruWKAJ4RKmcvItOojJComSlos6yq64oE/m7nMoKdVBuycy1zWsevqgaIFDR/MWkmKpi8kxy6Hy+9Hl8ofR5dbjqjQjrvWN3hnefcEBQDm6IfMKTPauU1H7LNt94E49UI8NTpblozGdKyQNJ4LKOrf4xu37ba1GkmpYgUlc8b0Ho21Lsxfa7fIui07Zd3mnXI58oqxb1BQoJQrWURKFs0vJYvkk8L5c8uNGzeM6+r1/d183Ye/52N/BBBwjgABgHOeNS1FAIGbJHD1WpSxcoAu57dw2d9er/LMow9Kx7dekVoPlL3pRfVuUnM5LQK2BFyXVjSH3+vygua29+IB+WjnXFlxYp0xT19XPHgyzyOy6sQ6OXTpqNGR1qkK5mZ24PX/7794SFqv6Cn7I/6rveHrpszjd57fK82XdZazV8/5OsTt57qUYtF0BaXdqjCjsJ/drURoERlYoYu0WN7NMgBoU7KZPJGrlrHM4oWoS3L66hnR+4y+ESP7Lh6U+zIUlRGVexvLM7L9K6DLh4aNnG6bo0r5kvL6S3XcVnHRExwNPyWvtRkgi1as93m+KUM6S8tGz7ntp0uZjpjymUz6+Bs5c+6Cz/M8Uauy9OvUzCgiu/Gf3T73j79DQgrI+n0RDkAAgXtSgADgnnysNAoBBG6XwLWoKLkYESknTp+N/ToVEBBgVOnPlCGd6JJ+bAggYF/AXDkhZWBK0UJ95qZ//tX+n+TTPV/LwUtH4ow2sDq7GQDoCIQuqwfKgsN/2r+J/++pdRB0NYGwdSN8Xs/15Nq51yr/nooABiYPlGypshjLBQYk+3e1jaLpC0qm4H+/+GsAUDZjSb/v914+wN8AwLR4vOb9MnFgB9EirOb29+Yd8mzT7nLshO/6DB3eelmG9mgZZ1USXU6166D3ZfKsb2yTEwDYpmJHBBBIYgECgCQG5XQIIIAAAgggcGsFtFN/IvKUUfk//pZckknmlJlEiwSam44uGLB+rPx0eKFbR14LCOroBZ3m4LqZywhejIoQXYnA7hYcECyjq4SJFkHsu26UzNv/o91DY/fT4KFe/qf9Pu5ePiChAYCa6Bf8MX3axAays+YtkNc7DLbF9XTtqjJ7XC/JkD5t7P7zf10mjdsNtDWFwDyIAMAWNzshgMBNECAAuAmonBIBBBBAAAEE7nyB89cuysqT6+T0lbMSmDxAyme6T9IFpZXFx1dKeOTJOMPwY+SGDKrYTU5dOS0jN0+VE1dO+hwFkDxZMmlS+CXpVLqlMXxfpy4kZBUFAgD3dykxAUCOrJnk2+mDpXK5EhIdHSO9R34oQybOsfXCxl++VaeA6df/8TPm2TqeAMAvJnZGAIGbIEAAcBNQOSUCCCCAAAL+Cpw6c1627Njrdtjpsxek2v2lJXsWCsD5a3oz99dRAtvP75Y1JzcaKwEcvRxuhAa6haZIL1q0sFHhF6Vg2nxxbkOLF3Ze3d+vpRQJAOwHAGlDUku5koXlxOlzoqu0eNrMufznL16SN7sMk3k/Loqza77c2Y3fuVXr3YtNzp8xRJ57rJqxv536AXouDQ4iLkXKynVbjeN0FMI7TV6Q19sPpgbAzfxF5dwIIOAmQADAS4EAAgg4QEC/Ui1ZtVE+/eY3OXz8pOw9cFRyZc9sDIHVatJajMpblWwHEN32Jm7atkfqt+wtu/bFLWxXtmRhmTu5rxQrlPe236PdG9BaGCdOnTMqoOfJmTV2qLVWPQ8/dVa27tgn2l6t0K4do5JF8jtqRQydXrDg8CL5ev9Psu3cbom4HmE5mkBrA+iUBF0+8ek8te3yO2I/TyMAzN+XogXzGEVZm7QfZDm3v0+HN6RPh6ayc+8hy6Vc321SVxq+UFtefruP2/EDurwpPds0NpZw9VY/QKcLjO/fTgrmzen2TK5cvSbBKYLiLAPrbVnZOeN7y2t1H3PEs6WRCCBwcwUIAG6uL2dHAAEEbruAdv77jp4hQyd9YnkvD1UtL59M6C05s2W+rfdqtayXDs+9FHlF6jxUOU7Rrdt6ozfp4p7+8a9fNH/9ZJQ8UOE+r1c2C1CaO6UNSeXTTJcfO33uvOzed0QOHAmXQ0fDY6+RJ2c2Y7kyXbYsRVBQ7J8fP3lGPp+/UK5euyYHj5yQ3fv/CyzebPiM/L15p3zw6fexldAzhqYzAqaKpYvJ4ImzjRUz4m8abgzp3kJeeKJGnA7RTaLmtPeAgK8AQN8pHT3zWpv+8svi1W4tNusALFuzWR5/taPbzwd3ayEvPfOwNHi3r9HJd90a13tCJg3sIPq7uXzNZqn+YitL0Y/HvCdN6texrU0AYJuKHRFAIBECBACJwONQBBBA4G4Q8FXh+k75wjx1znfydo+RHv+hfietoJCQzra3d0WH/2snpd+Yj9xGAOhxrZu+KLlzZJFC+XJJ/acfij2VVh+f9dUCmfvdH7J45Qa3S9SuXlGavfK0PP949dgv7BoIzf1uofywcIXxhdTXkmXakdIvpS89/bAEBgbI7v1HLDtFif1d0GHSn4zvbUx3YPMt4GnKSPwjzVVIsmYO9RgIWYVvVneQJnUq42t2hvQhHpcxTcpzeVNIqgBgyuz50rH/RLdLfT65r+iKAVrc78eFK+L8/MFKpeTTCWFivLPf/CaN2g6wvFV/l+ojAPD93rMHAggkXoAAIPGGnAEBBBC4owW8/QNVb/xOCQA83adV1e2kAo+JiRGdAxwTc8M4pXZw04WklkNHT8iGf3bHGXmQkM623fv09hXR9Rz9OzeX3u1eN/5IOwvNuwwzvkD62vRL5oQB7SRb5oxev4p6Oo9+6Zw2rIs0eK52go73dX/mz9s2qy/De75jDI1m8y5g950xz6LPsG6dmvJ2o+elSvkScTrw/hbU045v8wZPy+v160jeXNni3GhSnsubgJ0AYOvOffLS22GybdcBt1Ppcn59O74hPYZMc1u+zxx1o383dug3QTScdN305z/PGmGEVQQA/KYigMDdJkAAcLc9Me4XAQQ8Cnx7YIEsPLrM7ec6h1arcLuuIe4kRl//IL8ZAYDZsdbh4uEnz8Ry65zvPDmyutUb0K+G+hVbv4DH30oUyScvP/OIpAgKlLpP1pTzFyJiv3a7DkHXjoh2HnV5rrEffina7vhft81hvyOnfi5hI6e7XeutV5+VGpXLSO+R06VUsQKxy30ltLNt9z2z25kzA4DwU2ekZbeRosuP2d10FIH66GbVqfF1HnPY87Wo6x6HVfs6h6+fu35Z9bWv039u952xcnqvTWN5r3Xj2FEhvv6O8GStQcDosNZSt85/UzeS8lwJCQC0poTO79e/g2bM/UkWrVhveRod4v/6S3XktTYD3PbR6So6AqBw/lzG3yNWf1eYRQQJAJz+m0j7Ebj7BAgA7r5nxh0jgIAHgaGbJsmc3V+5/VQ7/nMemiB50rgXYnICpqd/wOrXQP0CpnP/Q9OFGF+/ze3gkXD5+uclsnD53/LX2i2xHWkdDl61wn3S8IVHjY6yOSxf/7GtRd0WrdhgDGVfvnaz1zWx9dq92jaR8qWKGHO+7XYadEitblZzbh+tUckYlpslU6jH85kBwKx5v1hON8iaOYNEXrlq3Luu0/3JhDC5Hn09wZ1tu9MWvA39dX1HzQBg+uc/GpXL/dnMpc9KFy+YoADA7BRpwOJpXrU/92O1r916B4m9zr1wfGICAG3/0B4tpVOLBsbvvd3fPys3DQF0rnutB8oZP07KcyUkALD7bH/9dLRkDE0rzzbt7lbkz/zdz5Qhnccv/DqCQA2//GERUwDsorMfAgjcEQIEAHfEY+AmEEAgKQQIANwVtfJ/rfptvPK6jgDQonAffPa99Br+oc+54To/duLADkYVd2/Ftjxd3LXjYLfT4C0AcG2Hp/OZAYCGG57m7Zr3a3YCvv1laYI727rOuJ3NbgCgnY4erRvJu++Ndlu2TDvPQ7q3lAqlikq3we/L0tWb3C6tX2tbNa0rPYd9YBQ2y5cruxQvnFd0nniJwvkkZXAK+eOvdTJ4wmy3Y03fzBlDPQYAnVs2kEeqVZBx0+dZFl574+WnZECX5kahQPXXoCX+ph2zx2pUssPm6H0SGwDo79+8qf2lUpniieq060PQKSZTh3Y2Rt/Y/V329PBcz3WzAgANC2eN7WmsjKJF/uJvWoxSl+jTUUc6Okl/3+JvZuCoU4Wsigjq/jqK4JVnH7H9nlIDwDYVOyKAQCIECAASgcehCNgRuCE3ZOnx1fLxri/clnsKDkghGVKESrlMJaVW9qryeK5aon+mm+syUVvP7ZSIqEuxlwsJSiPF0xeS5/M+Ic/le1wCkv335Xbq9jmy5ex2t1vLlSaHVMhUSt7fNlv2XNxnLDmVOjCVVM5STjqVaikF0rovMXbo0lGZtn2OLD+xVs5cPSfXY64b502eLJmkD0onhdLlk+rZqsgzeWtL9lRZY68Ze1z4Gjl19Uzs8lbatqwpM0vtnNWlSeH6kjXVf1XnV51cb/n1Xtv6SI5q8tGuufLPuV3GPVjdt7b7u4O/yoGIuEuo6U0FBwQbbU8ZECyNCteTKlnKJ+pe7Uw18PQcdBRC65JvyOzdX1k+J/3560VekhGbp4jhWG24pE+R1s6rZrmPnU6C67JZn81faHwZt+qYWV1Ai8tNHdZZ0qZJLe36jJcPP/vBr3v1p0OuJ77VAcD7QzpJ10HvJ7iz/e7rdWX9lp2iS365brq6wY69Bw1nXYZRpzl0GTjZGEFhVZSv0YuPG1MSdJpDufsKS+O2g9wqk+uX/ekjuxtF2kZM+UyGTXZf9cH8amlW9df6B7oMmo7eOHXmnBHkaHBgrlXues92AgBzqTJPBR3NUEVXELAaeq3XY7kze79Cdn63fZ1J60nocHldncFqmLuv482fa/j0zQeDRItOJjYAcD2Xt+sn9Dpm8Fj9fp3q86EMmTjHbjPj7KfB57yp/4ZYnlYB0KkW/To2izO6ytvFCAAS9Cg4CAEE/BQgAPATjN0R8EfgQtRF6bZ6kCw/scZyjWfXc7kOU99/8ZC0WxUmey64Fy6Kf33thI+s3FuKpCto/Kjl8m6yPHyNP7cpIUGpZUTlMKmRrbJxnIYWM3Z+LpO3fSxXo+N2XKxO3K9CJ6mX/2m/jtMw4N0Sr0uzog0kmSSTr/b/KH3WjUrwfdttd1Lcq52RBp7up1j6QjKjxmjpumag5XPS90DX/g6PPCnmvjc7ANCO4xfv95fg4CBp2KqfrFr/j1/P4cMR3eTVFx5N0LByc863LsXl64u83tT8GUMkU2g6y39wu44A8LWigN0RAAO7vGUEIvGXAbPb2e727qvSvPMwtyrirsDmsH5voyhcO8XaWa/fsrflagG+HpwZuGgF+T6jZsi8nxbZDnvM9yRX9szSqtcYmf3VL26XM+/T07xoMwDQAz1NIyAA8PUU//25twDANNTClT//uVI6D5wsBw4fdzuxWWBz4syvLQMA13Aw/NRZmfjR1zJowizLG9Q59To6xVdxvqIF84jdc3mTSEgAoNOW+nZsJg8/WF4uRFw2RvbM+3GRPXCLvfQLf7mSheWVd/vKxn92u+2hYUb75i8Z0yMCApLH+bmOtilfqmicgpcEAAl+FByIAAJ+CBAA+IHFrgj4K+Cpo2h1HrOzdzX6qjRb1kk0BLC75UqdXWbUHC3633Y7wvHPXSpDMZleY5SkCUwtf4WvNQKIyOtXfN5CqsCUMq5Kf3kwWyWZt/9HGbhhXOxIAV8Ha0e3W5l3pWHBFxIUAOj5C6bNJzNrjpEea4fYCj7MACAx93ozAwBXs1sVAOg19cv69j0HLYe6P1S1vFEs69sFSy2LzmlxuFG9W0nf0R8Z1bS1TkC+XNkkKChQypUsIqlTBcuKdVst1383Oxh67aGTPrH88qxz1/UaOl9X/yGtX8+tvri5BgCeOqC6hJ4GFroWvafAwayW3qTeE5I+XYi82rpfgjvb2il6b9g0tyrirs/Z3wAgMV9+9Vod33pFWvcaIzO//NnXr6jbz/U9qVC6qMewx+wEepp6QgDgN7nHA+wEAHqw/r54+tJt/s588cOfXgMA/Z3W7Wj4KY8jN3wV2IxfbNTOubzV0PAUAOjvr3bKzWO1xsn95YqL/j1WtECe2K/xSbGcpY6eaNusnjRpP8hryGf1EF3rDJg/JwBIut8PzoQAAp4FCAB4OxC4SQJHLh2Tpks7yLHLJ2xdwezszdz1hXyww33orq+T1M//tPSt0CnBAYDZka+araJ0XNVPfjuyxNcljZ+bxxUPLSxNl3SQvRd9j1pwPbHZgf/z2HK/RwDoeXT6w4CKXeTHQwttBwAP56iWqHudtuMTn8UGEzoC4HYFAH9+MU6++225jPngC7fnbn5N/G3pWsu5rvoP608m9DYKCepXLS3qp1/X9h08KucuRMjZ8xflj+XrRL8yxt9cOwWeOjTxOw76Nd6qcJedAMD8R/eCRassA4Aq5UsaBc3MDk9iO9s6J95XxX3jq2nnNw0rO1/FEzMCQAMAnbbhaQSBtjtrplBjCUSraSC+AgAzzPD1LHUqgycX9W9Sv46tv3+cvJPdAECNZs1bIK93GOzGZRZd1N9tqykA8X/3Lkde8TjVx+5oAvN3y865tKaAp83XSAPzOp6Ot1Mfxdf7pcHkxAHtZfxHX0nvER/62j3OzwkA/OJiZwQQSEIBAoAkxORUCLgK6HJ0XVYPkGsxUbZgNAAY+0B/ab8yTHac32PrGKuOtN0v4VYX6FWunTyas4Y0XdJe9lvMpbc6xgwAzl47L++tHWrULnDd9Ct/uYwl5czV85bhgM7LH/tAP2PIu79TAMzrvJCvjpy8ctp2AJAyIGWi7nVZ+Jq7JgC4FhUlH3+5QFp0G+H2+Fz/AertH+O+Xkazk5A7R1aZ9dUCeX/Wt7J5+15fhxk/T0gA4OkrmWsFeV9D0LfvPmA5isAMM/SroW6J7WzbCQDML6c3btzw2LnSufs6nSBlcLAcCz8lDVr1sxxyPHlwR6OYn2461zldSJq4v4+BAbJl+17LtptD/JMlE49DmhfPmyD3ly3usfOeFAGAeQ5bL5CDd/InAPC1VJ0WfrQTAOgKGZ6CG/PvEx0FlFTn0ir8nrbEBgAadnbsP9Ht9Pp7o/P7tdaNuR04Ei769078zVwZQ//+bNCqr2zbZT8AJwBw8C8vTUfgNgsQANzmB8Dl710B/ZI/cvMUywZqp7dMxhLGcPsDEUfk3LXzUiRdAaM4XJsVveTctQtux+kc/x5lW8vYrR/IpjPb3H6ua91PqTbUmLdvVQNAO+I6zP/CtQiPX+m1QF7dfHWk+dJOlveg/yDS+8iZOpvxcy24lyowlQyq2E1+ObxIPtv7rdt9lQgtIh/VGC17Lh6Qt5d3l4tREW776LB83awCgBTJg4w6AVowcPSWqRIR5V41XC0fzFpJfj78p60igL8fWZqoe911Yf9dEwCoq6/OsP4jOyFV/M0HqdWwZ47qIWM+/EJGTZvr9y+1flWudn9pj3Oa43+F9DZMVjuoNauU9dlmTwGAP9ey09nWKuI6BeCfnfstXQrnzy3VK5eWek/VMoZq+xotoGFBn/ZvyFvdhlsOOdY5zo/VvN+oXr5990FjyLZuZgdGR3Pkz53dY9EyLeIWcSnSYx0I7bRoocEB42ZaTmsgAPD79U/wAQQAH9sKGqyAtShnp/6TjClL8bf4hTL15zo66vlmPSyflf6do793c7//Q1r1HONz9RTzJAQACX71ORABBBIpQACQSEAOR8CTgKd54q5z5uMf623uvX6db1Dwefl873xjnn38zTzvx7u/tAwAzCkGxyNPeOzg61z8h3M86HH+vwYE3cu0smxyQmsP6Mn0vEXS5bcMAFynJrRY1lVWnPjb7fpm297fPstnx1wPTuy96jnm7P7K7T5cCzkmdAqAhizF0xeRlsUbSfVslWNXhUjMb5qnofvmMlZZMoWKVoNPaEEs/Ydsv07NpGX3kZZfpX3duxkAaIf15XfC3EYP6Jf9D4d3MyqMaz2BI8dPGUt3xS/Mp9dp+Pyj8vwT1Y05/nO+/tXt0uY/uu0GADp9oXG7gQnubL9W9zFfzY/9ubdOibnTmw2fEV3KT6v86xdQf7cpQzrLQ1XLefzC7+t86jdjZHcZNGG2ZeeJAMCXYNL9nAAg4QHAydPn5NU2/eX3pWvdHoj+jmjQ5rp5+rtJ99HfRw0NdASPjhga/cEX8s2CJV6La+oogxefrCn9OzWXkDSpYi9FDYCk+/3gTAgg4FmAAIC3A4GbJGCnUFz8S3sLAMzidZ6q5WvHsX+FLsZXcKsRAGYnOTI6UposbidHL4e7tbxatvvl9cIveQwAzHuwIktMp9rbCADXwMRXp/pWBAB6rzdzBEBSFP6L/3x8zcfWubLehvY+9cgDxld13XQN+EL5csa5hM77187rwy+3c3s1dCjtpxPDjGUCPVXKNgMAb//4NU+sX7D1fjx1yn39Opuhhy5956uQoJ5Lv8r3G/NRgjvb8TsSvu7P07Bk8zgzwDhy/KTfQ471HIktAuhrmLcWRevToakxguDx1zq5dYLMERbeagAwBcDXW/Lvz/0JADy9V/4WAfQWFPpbBNDOubwVAbSndHv20qlXGh7u3ndEoq7/u3xumtSpjNE32ibXTv/tuUOuigACThYgAHDy06ftN1XAUwAQmiKdUW1fO3pJGQCYc+l1fXlvAYBes9nSjpZ1BnwFAJ1Lvy1Ni7xs6ZbQAECL+A2u1F2uRF+540cAmPe6+ex2yxEAGYJDZXbNcZI/bR6Powx8LQN4uwIA/XrVb8xMo7Mbf9N58a1eryuZM6Y3/lGrnWfddNqALn1VqWxxqV2totRu0N7tWP16/26TunL+YoQxLN+qsNxLzzwsU4d2Ns7n6cu+eWItEPda3ccTvH632eHRZfDsBAB6Xf2q5+/8XrOzreus+7Ot3bRd6rcMs1yyTc9jdsB1RQR/hxy73pOGLc27DDM6kVabhkI6NeSvtVvi/Dh+AGCu+GDuVLlcCenZtokx9WDaJ99LhvQhcY4PDAyUl55+SHJlzyKbt+8xCh+6blpIUqdF0EHy/dbYDQCOnzxjjO75ceEKt5OagdiUOfNtDafXYp66esaxE6fdzmWGPwPHz0qyc2lBUTYEEEAAgaQVIABIWk/OhkCsgM7/1zoAVlulzGXk8VwPxfmR/jsnd+oc0nn1ALl03X2e+7N5H5OBFbtK3/Wj5Zv97st32Z0CoBf1FgA0L9rQqENgdQ9ZU2aS1wq/KKkC/huyGBUTJTWzVxENPKyCh3RBaaVsxhLG2vZWW3BACmO4u9Y1sKoBYLYrS6qM0nJZNzlxxf0fnr6mAOg9DKvcUwqG5JHMKTNJ25W9E3Wv8w/8avlsNSB4s1hD0SBlwPpxsuuCeyG8OzUA0GfjbZ6rt19tHZb+1qvPSKO2AxO0XJ7ZqQwMDPA5DcH8Orxw2d9S962ettewN+/fDACuXouyrIQfvwaAHqfhSGI62/78tajX+vaXpdJj6DTLomM6xWHSoA5iVkfXjvzUT76Tr39eYhkaPFDhPileKK+xDFqFUkWN1Q20k/3vSg2X5JdFq+WnP1bG1grQ9utSizWqlJGgwEDjS/7aTTskIHlyKVW8oBQtkFvy5MwqyZPHXdPcnzayb9IIeAsAtDOudTXWb9lpTIdZunqT5UXN+e7DJn9q2WnXETx6Lp16o2HQlz8u8hhOzZ8xRJ57rJoxWsaqCGBCzpU0UpwFAQQQQMBVgACA9wGBmyTw7YEFErZuhMTcuGHrCtoxHFrpPWm14j3L4fk6xF873jqE3+qc2jmfXWu89N8wNlEjAMLKtZfGi9tadrStGmJ20JeEr7L8Kq4/f6XAc5IzdfY4h+tKB2eunhUtXtipdEtZdOwvj6sApA5MZawucDX6mqWldrinVhtmhBBWc/PNg27Fvfp62HdyAHDi1Fl5q+twIwjwZ9MO/PtDOknXQe/LvB8X+XOosa/rV+3xM76S9n3HezyHGQBcunzFuJ5VES9vN2B28HUfqykJObJmku9nDhWt7h1/S0xn218UHUK858BRCT95RgICAqRAnhzGF3lvQ6J1GsflyKuSPHkyY8qFBips965AYpaoNFW+mjbQmIvuqdNuV0+Xz/xsUh/jPU3Kc9m9PvshgAACCNgXIACwb8WeCPglsPHMPx6r3ludSDuGOjWg3/rR8j/2rgMqqqvrbpEOooCIvffee4klpmg01thi7AUrKqKiiNgVW6zYY4uxRo0pxiR2I2qwY++ooCIKStd/nev/+IaZ92beDB3OXcuV73Peu+/cfe8b5+xzzj5/Bh8z6ll0cRPXuljRaLZ4ZnJKABYXj1MOAAAgAElEQVTV88GAE+NkOw3IGWWoDaChhUjCeQHPA01uA+hW4TvQH7UEgFLLQrW2Pn0XqpglYWiOjEwAkO1H/70g+oU/ePzM0FISP5cc+Cs37uq9l8oByIElokFzaKphk2M/Z/kWLFm/Sye675THAZRSP3pAF3E7lROs3PwzVmz6OdFeuubbTq3RtmVDnDp/BVaWFkmeZWVpiW7tW4q/277vL8QnJIi2eXa21onXVS5XUpQ76BvsbKs+HnxhKiGQXAJAKr2hbJLkOu2LfUZiZL9OIrMkJedKJeh4WkaAEWAEsjUCTABk6+3nxacmArHv4+B2aiL+Df1P1WMkRzj47TOMPuMt2+5OaSJjhPJoDn0lABRJ33R7F/wur1SdvUDCeK0KNlWcVx8AkibClVfXTSIAqO5+XWM/lM1dErvuH4Rv4EJFuyWcKjmWS5at+W3ymXQ/4ZAeBICSuJ5StPvWvcegOl59StbkaFM/eEoxb1i7MhrVriKcaHoW1X4f/Pt0Ygo7XdOqcS306PApHOxthRbAsTMXRYp5zSplUbtqObRoVCuJs04CYaQ18PZdlBDPosgipa7LRbXfv38vuhjQ4Mi3qq8bvigLIJAcAoAi9hsWThTkF43kOO2k8THPa2giiZaSc2WBbeIlMAKMACOQ4RBgAiDDbQkblJUQIOdfrTOv2ULux7s/Y+6lFYh//1E9WN+g2vphFfqI2vMcyGFQfE4NAfA6NgIDT3jgWvhNQ48Xn0vdASjzwCNgBt7ERai6jy6SnPKnUSFGEwBUFtGzVEeMr+om1h787hn6HRsj/is3NImS5Nja0LW2IBuoHaOaPdK0JT0IABIBo2g3ReC1Ffz1Rbspyk3CfPcePUVCQgJcXZyQz9lROOos0qb6iPOFjECqIGAqAdC2VUPM93JD+dJFE+0yxWmn75MRfTthgltP8d0ijZScK1WA40kZAUaAEcjmCDABkM0PAC8/9RG4F/FQ1OWff3FRMTJNQnjVnSphXt3JICKAxoWXVzHn0jLhhMvV/JPzWzFPWUyoOhzVnSslLsRQqzw1BABdQyKAy69txI57BxCdECMLFNlQwMYVU2uMATnFNNSsl66je+3N7VHRsQw8q7opigAq7RAJ+7lV6C1ECcn5l8aZ54GYeHaWrIYBPXNGLU+0K9o6WbaWcSiJD/iArbf3YOm1DUkEE+kZ5XOXwbv4d7gf+VjH/PQgAFL/lPMTGAFGIK0RUEsAULZOtYqlRJZOu9aNUaNSGZ1MGrVOO4lIUtZA62Z1RJlN4QIuIu1fc6TkXGmNKT+PEWAEGIHsgAATANlhl3mNGQIBErB7GhWKK2FBeBP3MV25fJ5SKGZfONHplzOU7nv09gkuhl1FTEIcrHJaoJpTJRSxKwgiDlJ7kKMbGvUCN9/cw6PIJ+JxztaOqOxYDvltXEDK92rspmscLOxQ2bG8iPrns8mbxHHfff+gYhcActpdrJ1wPfyOmKNG3iooaOua5H5NG8jmJ+9CEPjissDakL3aGBuyVfNZdO+diPu48uoGbHNao6FrHThZ5UntbeH5GQFGgBFgBBgBRoARYAQYAaMRYALAaMj4BkaAEUgNBPQRAEvq+SZmGKTGs3lORoARYAQYAUaAEWAEGAFGIDsgwARAdthlXiMjkAkQYAIgE2wSm8gIMAKMACPACDACjAAjkKkRYAIgU28fG88IZB0EmADIOnvJK2EEGAFGgBEwHYGZF74HiQFrD3sLW8yv6y3a/vJgBBgBRsBUBJgAMBU5vo8RYARSFAEmAFIUTp4sBRAwJKiZ2zJXCjyFp8jICKTmGfjw4QPeRL4DtbHk9pVpewoM7evhJ8cUNWmoJE2pa41mpxlTV/QuPgoDTowTwriaQ7vrjanz832MACPACDABwGeAEWAEMgQCpN6/5fZuHVtI6HBw+V4g5X0ejEBaImDISWACIC13I32elRpngBz/0+evYsLsVTgecEksjJT627dujIE9vkK9GhVgZmaWPgvOJk81tK/pSQDceH0H/Y+PRXjsmyS7USFPGfg3mssis9nkjPIyGYHURIAJgNREl+dmBBgBRoARyLQIGHISmADItFur2vCUPgPk/O/9/TjG+C7Dg8fPZO1o26ohpo3phxqVy+i02FNtOF+oFwFD+5oSBMDPD37HX09O6NiRy8IeY6sMVuz+Q/d5/zc/SftfyixYUHcqmuavxzvLCDACjECyEWACINkQ8gSMACPACDACWREBQ04CEwBZcdeTrimlz8CloDvoNswHQbce6AUvl70tRvTthAluPUH/m0fKImBoX1OCAJhzablsVpuzlSO2fLJUtPKVG36XV2H/w0NJPvq62OdwrzxQsfVtyqLDszECjEBWR4AJgKy+w7w+RoARYAQYAZMQMOQkMAFgEqyZ6qaUPANvIt9ixJQl2LTrd9UYdPi8KRZNHY5ihfOrvocvNIzAsWdn8PjtU50Lna0d0bxAQxx4eEivBkBBu/w4FXJO535zs5z4pEBD5LN2hqkEgGHr+QpGgBFgBJKHABMAycOP72YEGAFGwGQEDv51Gldu3NW5v3CBfKhUtjg27z6Eg3+fxo07D1GlfEmMHtAFPTu0xtPQl9iy5xD2/HYUgVduifspXbhNiwbo370tims4C/HxCXj87DlOnbuCC1dvIfDqLdy69zhJ+jHdW61CaXzZoj6+bNEAdrbWYs4jpwNxJvCa7Po6ftEMZUoUFnORHdrDxtoK3dq1RL68juKjl6/eYPevR3Dg8ClhS1j4x/rWcqWKokalMmj/WWPxfAd7u8SplOa2srREqya1cehYAFZvPSDwIQepVeNaImpatUKpFEmdVnL+HCxywdXGRQiBRca9FfbamtuglnMVjKzUH1Srqz0SPiRg/4ND+OneftyNeAgS+qJBwl725vaokKc0epbuiGb56yNnjpx4ExeBJVfXITTqhc5c9hZ2cK80EPTfZdc24NHbJzrX1M9XCx2KfY7zLy/jcPBxXAu/iWfvQvE67k2S1GKagyKRbYq0RJcSbWFnnjTaLNm97+EfuPn6HiLjIxPvJ30O7eslQzyrDhNz0qA5fn98BHvu/4qr4TcTMaPP6Pnlc5dC+6KfoV2x1mLt0vC/vgVXXl3XWVshuwKo6VwZK4M2407EPWEP4V/XpTrGVh6MErmKJt5DOCcHg5QkAA4dO4vOg6cgIvKdUd8ZW76fgp4dPjXqnox+cUxCrDiTh4KP4sqrG7gf+RgRcZGIfx+faDrtaX6bfMIh71OmCxyt8iRZ1gd8wPFnAdh2Zy+Cwm/hVWx44tk0NzMHpdrnkAHim5LtYJ7DXPZs0bswvGJf/Pb4b70EQE6znHo1a/5+ckpE8R9EPtaxwCqnlTi/1jmt0Kt0J9RzqSGukdbzw60dsu9JcfvC4h1tW+RT0LvHgxFgBBgBUxFgAsBU5Pg+RoARyBQI3H/8DGu2HUCfLl8IhzUjjelLfoC33zqjTCIigNak5ESQI/zDokloVr+6mHfr3j/Ra+R01c+oVrE0Vs4aiwa1KmH/nyfRvt9E2XsPbVuIT5vUxk8H/kY3Nx+da9q0bIDNSyYjj4M9/jgagNE+S4Wjrm8QGbDYZwQ+a1ZXOPAnz15G447DVNtOF1K69KrZ49C9fctkkwBKzp8+g+TadFGk0f2Mj3BSDA0iDxbV80FhuwIYe2Ya/gjWJVfISZ5VewJKOxSXFQsjB2NhPW9su/MzToacNfTIxM+drPJgft0piQ6JMXZrP2RazbHoVLwN7kc8wqgz3rjzRn/KO91fyqEY/OpOSRT8TAn8jZ1DG4OUIgDevovG8MmLsHHnb6r3gy7s0rY5/OeMg2PurNVxQik6rgQO1cBPqjoCHYp/IS4hgswzYCZOhp5NQmipAZec7nsRD2XfjXK5S2F9k4VIbgnAD7d3qnr3pPfEmPUUsM0Hv7reqOZUUc1y+RpGgBFgBHQQYAKADwUjwAhkagQowv3seRgK5c+bxOF7GByCpRt2w3/rfuEsTxn1Haa690V0TCxeR0SioGvedF+3KQSAGqM1nQZjCQCav92njbBm3ng8ehqKr/pMEBkH2kOKSlI683fus3Q+d+vdAQu8h+H8pRvoOXK6ouCZ9o2aBIYpBADNV69GRfy4fCpKFCmgBi7Fa4x1HqWJJCeCSgRex0Zg4AkPEe1UOyS178uvgjDmjC9iEmJ0bqWa4OrOleAbuFDHASqZqxg2Nl2Eiedmq3JCNCeXbHewtIdHwAz8/vgftWYnuY4cmyau9dDvxFhBAqgdhWzzY33ThaD/mop/ZcdyWNdkgchOMGUOzf1LKQIg4EIQvu4/SfZdovM6f7IbIt++w5J1uwRhRoPIrF3+09G6aR08fxmOddsPYt+hE/j3v6uoX7OSyHj5+vMmIoMms3UNMJYAIDzy2eTF2sbzQed7edBG+F/fbLTzT/NkNALgq6Kt4REwXVYwUOm9oQykVY3moIxDCbWvFl/HCDACjEAiAkwA8GFgBBiBTIlA6ItX2PHLP1i9dT8cctmBHFJKfacfyuT0L1qzIzHNnBZYoUwxdPqiGXYePIJPGlTHoqkjQGnq6TlSiwAgx+G3TfPRqE4VozMAJMeD7i9cwAU9RviKlH3tMctzECYO7wWlNdDnI/t1NinqSdkay2a4i5IFYzMAJDtTIm3aFOeRnq/ZC3zT7V3wu7zSKEeFygLGVRmKTsW/FBF+SpHWHuSkulg740TIR2dRc3Qu3gY+Ncea5PxKtpd0KIreR0fhybsQk14RIgAev32GNTe2Gn1/cuzXxt+UPdTcv5QiAOj7iJT/tYemk0+fxcTGYfevR+G7eGPi99SFq7cxdNICXLx2WxZLypjxdOuJZvWrZRoiwBQCgN4L7xpj8GXhFhhwYhwuhQUZfbbohoxGAOS1dlIk+vQtUHpPTAKBb2IEGIFsjQATANl6+3nxjEDmQ4BSacnpn/H9piQO/mKfkRjRt6OIkg3ynK93YfSje++amWjZuFa6ApBaBAAtitLgB/dqZxIBQPeTA03tyAZ4zMWug0d0cCLnn7IqvOatEWSL9ti+wgelixeSzSCgKH+Pr1vhWWgYNuz4VedeKnPYsdIXL1+9NpkAoGyPqe59klUGYIrzKC1mXJUh6FriK0VHhWqbyckOfHkFUfHROhg0yFcLqxvPw8qgTVgR9IPO51QGQIJjVEutOdQ4r4YOPTnvRewKYcTpyXgbn7RenUocZtaaIKLrk87NRmh00uwQ+vulDWaACIp+x8eAepobO5KTwSA9a3L1UehWsr1JJAjNIaVmpwQBEBUdA/dpS+G/Zb8OFKRlsW2pN1yck9a3E5EZFx+P1xFv0XfMbEUtDs0Jxw3uJkg5pzwOxkKe5tebQgCQkeS8f1uqI749OlLn7FmaWcC98iDUzlsVk87Nwa0395KsiwgE35oeoOwZQ/ualiUAJCYoV+qTx9IBlRzL4eqrGwiP/aiZojko+r+h6SLQdTwYAUaAETAGASYAjEGLr2UEGIF0RSDkRZhQ0d75i25aspT2bWlhjm9HzcA/pwL12tq78+dYOn1UEtG5tF6cEgFAdfiUhn884JIQ4tMeRGB881ULIda3/qdfZfUAfMf1Fw469Rp/9ToCRQq6wswsB3LZ2cLcPCfIKbnz4AncJi0Qz9EeRAB0afsJJsz2l3XwiVyYOX4QvOat1nFsyL5DWxfg5t1HessDQp6HKWYYnNizXJgklwFA87dt2RDFi+THtp8Py5YXkH3JzfJQchJIgKuKYwWExYTjboR8bTs5Kt1KtMO3x0bhVUy4oiOiVOcvpaGHRD1H/xPjdOZQOqua6e+kdE5aCiQeZpbDDPltXITI3suYV0J8ze+yv2x5ATm/BWxcRe2+NjlB9ccbmyyCnYUd+h5zV3SyqIyBshfkHZeSmFhtOBZfXSMbxSXxNkpvJuJDTsOABN5onW9iI/XiP6HqMCQHA9IwMOQoqukEQQKYPUf4Jqb2a+4dvetUrlKhdDGdLTWlawCV/9D3mmtep7T+OjPqeRfDruFZ1HNUzFMGZsiBvNbOQtiOSmaIFCMHnuritQe9Vz1LdUCvIyPEOdYcRE6taDgbNZwrY9CJ8Tgdel7n/j5luoLIOUP7mlwC4PKr66pEAImMICFPbbKCDJdspfdAjgQ01E7QqA3hixkBRiBbIcAEQLbabl4sI5B5EUhIeI9pizaIlHOlQTXnw7/rCD//7SIyrW9op96mBzJKBIDkvJ44exmte4zRMY3EDKk2mGrch01ehM27/9C5RqrBt7ayBOkhbN//F0iFnGqR1aiQSyn0SqnLJPJHDvaIKYt1HJtaVcqBMgB+3HfYaJFDaSFSSYccAUBO008iw6AwpvitxexlW3TWP6B7WyyZNhK2Nh87GpgyDDkJz6JCFZ3c7iW/Furlck60GlukH/ckBjjmzDT8GXxMzW0YWK4nRlXqL67VpyqubzIiACo7lldcGyn305A6IGjOJWUg0N8prV2Kzm+/uw8zLizRMUWaQ0lITSJHDOHvVX1ksjBIKQKAdEfG+i7Hik17ZWGnjJhBPb5C32++RIF8zonXUL0/kZlq3lfNiad7DMAEt56C6MvIg1L4197YhsCwq3gd+1pVmQwRAAPKdkefY6NF5wDtQZ0DSOFfs1uF5jVqMzuSSwA0dK2tqg0gdfCQIzPU7Jtmto+a6/kaRoARYAQkBJgA4LPACDACmQIBimLTj2Fqnac9KOV1/uShqFGpLJ6HvcIgTz+DonPd27eCp1uPFGsZZwqIhgiAB49D0HWoNy5f120VSBHyhrUrY9qijYIY0R4SiUAOP4n0USaAMUMiAJQ6AXzSoAZmeAzA+FkrdTQCpA4AyzbuMZkA0JcBIBEA1DVAiaCguuitS73h7Gh6eqwhAiAqIUqxTr6Rax18V7qLyQSAphDdwUd/iYgotdPTN6QIaE3nKsLxnXdpBbbe2aPKsdJ2kj4v3FxRf0CfDVKGwIPIYMW1S07Y7vsHZVutSanavz3+R69SuyH8KYsgORikFAFAeKlx5omU7PzlJ+J7iVqB6usaQK0730XFyHbWIL2Tnat8UansR4G4R09CRVmA1N7TmO+B1Lr2x7s/Y+6lFUna/ql5FhEAnlXdjCLFpHk13w9D73ZmIAA4A0DNieFrGAFGQA4BJgD4XDACjECmQOBdVDRGTf0ea3/8RcdecghJsI7IgbleQxD6/BUWrP5JcV19u36JpdNHp/sPYkMEAEXuv3HzkRX/IgeZRP70zTFtTD8Mn7JYtobf0KZLBMD5yzdk6/gJ82lj+2HqgvU69knZB/NX/WgSAUBR0AMb5yA6Ola2BECTAFDqcpAWBABhqFTnnlwCoKpTBaxt7Cf62y+5uk6VmJ4kkkbiYJRiPeTkBNFb3dghOejHQwLgEeCLyDh1fevp+b1LdxEp1lTXrJQBYIgAoP7oi+tPw+bbu/USAIbwd6vwXbIxMOQoqikBIDupW8mC1dtFSY2+IemT5Mltr9iBo33rxvCfOw5xcQnoMXyabAnPvvWzRRkREaeDJ/jh+u0HGDuoGzq3+STdv/coc8NUgUkiAKi0g1Lm6XxTiYza0bJgY9HmkrQCDO1rZiAACtq6YlOzJSA9ER6MACPACBiDABMAxqDF1zICjEC6IqAU7dU0ipxD37H9MGGOP4Juyddnk4NJKepN61VL1/WkNgEwtPfX+G70LFkCwX1gV7H+Ocu3ygqMSQQAZQ7IdQIgR6Vnh0+xavM+HQwNdQgg4uLzT+rBQiFF2crSEt3at8Sd+8FZlgComKcsXG2UW1FSCv7g8r2EzkCfY+6Kte7a4DdxrYsVjWZjz/1fFaPrjV3roqh9Yey4ux+x7+N09k9y0OkDqqGnFmXaYoDaN5HTTqJ7Iyr2E7XcAc8vyIoI0n1fFf0UM2qNh0/gQuy9/5vO89WWABgiAFoXappsDAw5imoJALKVFP6JwPT2W5dEwFQTgA6fN8U6P0/sOPAPhkz008FGU8D0ScgL9BwxXVYnRHp/tTMPKGuGMgy6tv2oIZIeQx85RMRXw3y1seXOblniSSIAyO6g8FsY+e8UPH0XqncZpBnRqmATeNcYDQeLXOJaQ/uamgQA2TC3rhdK2hdBdEKsIBG19QzIxmL2hVEyV1HFtRWxK4jhFfsKkpAHI8AIMALGIMAEgDFo8bWMACOQrghcvXkPXYZ4Kzr2knGUmk7dAmYv160Nl65JCZG45IKRngTAoW0Lkd/FCQPHz5MlAChDYkiv9ngbFa3YCUBp/USukEihUnSeSJoJw3qK52sOEiV8ERaO3Lns0atja0Fc6NMAIGcmI2cAUK27Un0vOTpfFG4hRPmkQdH6a+E38f7De1C0kgTC/npyQjjgco66HP6OVnmwrrEfLr8KknV+yVGfVnMcwmNfY8Flf9l5KXJO5AMJsrmdmpikDSE5G5RhUNiuoHi8g4UdauStAopG5kCORJP0RXkpU8Ampw0ohf/9hw86y8hn7YzNzb6H74XFycoAUCIAjMHA7dQkvTYYQwBIC73/+Bl8F23Erl+P6NT37149Ax2/aKqY2fNtp8+wfIY7iAhQOvv0nKO7loK6aVD0X040tU618qLTR9mSRZL7NWb0/foIAMoeIcfW6/wcWQKgTZGWQsmfxvizM/DP05OJZ8jCzBxfFmkJItfoLFrltACVwxS1L5TkPaN705MAkAAjomtWrQlYdX2zbLcMsps6iViaWSZiHPs+FpfDgsR7K5GERm8A38AIMALZHgEmALL9EWAAGIHMg8DT0JeiDEDuB63mKqgGdp6XG6KjY7BlzyFRf6s96Af0Yp8RQhX/r5PnMXvCYDjm/hgdSquR2gTA8D6d0Md9FiiN39ghpdmXKFpAsROA3JxSB4D6NSuJ537VZwJo34wZUvo+pS1nZgJgUT0fk/uV66t1Jgfa2coJz7Va8BHG9Nm4KkPhYGEP7//mG13/T3NItcUHHv4pqz4ut5ckDEjdBr4p0Q7tirUWXQeMES/UnFPKYqAUb7kuAJI+At2jrwTji8LNk40BiRTqs8EUAoDs/vDhAx4Eh2DHgb+x57djgoSjloCbFnsJIUCl7wapvSVF/5W6nZA2CLUWvHDttkERQRIgrFejAqgsqnnDmrCytDDmVTXpWn3ZIYYmlLJDXsW+VqWLQfMRaUVp8h2Lf4EuJdqKFpYZhQBYUs8XpIUh1wbQEBZUZuTfaK6hy/hzRoARYAR0EGACgA8FI8AIZBoEgp89N9jij6LCI/p2Qp8uX4gUV1K+7zx4il4lbXJaNy+ZDKqtTcuR2gRAcjQA1AjtyWEldQAoXbyQaDWo1P9cH84kMLh16RTce/g0UxMA9OOclO5nX1xmUMBPGw+K/vcu3Vm2BSD1/e5e6musvr5Vdt76+WpiSPneIgXfFA0AiQCg7AO/y6uMeiWIgOhZqiPGV3XDmdBAjD7jrVpDgB6kqWxuyEkzRAAkRwNAwiC1CABNUIkMCH8TKer1qbMHtW5Uiu6TmB99t919+AQ//3Fcdm+ovIfS/JVapiptKGUXLJgyDC7OeYzac2MvTo4GgHQ+ohKijcqMkWykzhx+db1F6YA+YiclSgB23T8I38CFiiScmo4Z+rCtnbcqVjeeLzQNeDACjAAjYAwCTAAYgxZfywgwAmmKQGxcHCIio0Q7Kwd7W/FsqqEd5Dlf0Q5qBeg+oKv4EU1DbS9tEsxaM2888uV1TLM1pjYBQG36KPuB8DK2lZgmAaDUCUAOKKkDgJRNcePOQ/T3mIuTZy+rxlV69ouw15meAIhJiNVJVVYDBEX3KJV5zY2tOpdT+cDMWp4iivnkXYjO51QGsKrhHKy+sUWUEBg7JOdXipRSrbUxI6+1EzY2XSwyAoxRe6da7WEV+mBAue4ihTu5BMDSBjOEk5gcDNKCAJDDlsoEeo2cbtR7Q/NQ9sDP62aJrBtTWgiSfsf4oT2QM6eZMVtu9LVELG26vdPoDBXJaa6VtyrGBfjin6enjHq2Wn2JlCAAgt89Q79jY0D/lRuSLQ1ca4lyHGPx0OwUYhQIfDEjwAhkewSYAMj2R4ABYAQyFgIUNT5yOhCrtx4QqfmS49rvmzaY6TlQpM72Hj0Th4+fkzVc03GVLvjrxHl0GOhl0AlePdcD1D9eIg9SG5m0IAAszM2x8+A/ol0gOeOaQ2o7RiUTJAYYFv4m8WNNHI1J5Zc6AFhb/a9u9fnLcCxet1MIBmo+Qxtfsqd6xdKgDAC37zpkehFAKT2X2vdtub0H/te34E1chN5jRQJ6+azzgurXT4Scla0NpuyA6bU8FFPspTKAr4t9hmn/LcSfT47pOFp0TXWnyiCeLPDllSSfSwTAw8hgeATMMGiz9oIkFX8SG6Rx4eVVzLm07P/1DXRr/skWIjsmVB2O6s6VEqdLLgFA+BPeycEgvQgAAuHovxeMbuE5dtA3GDekO0Z6LzFYKiV3ECnDoFrFUqDvjVpVy6FNiwaoV6OiIGFTchAxtuTqWvx0bz/of2sOOg/F7YuiRK4iSWr86RrJaXaxccbwU16KzrU+W0mbg4iD1M4AIBvOPA/ExLOzEKpQrjOjlifaFW0t2nb+8fgIFlzxVyVq6GSVBy0KNMKYyoNYBDAlDybPxQhkEwSYAMgmG83LZAQyOgKkkL3nt6OYvWyLbN97sr9L2+bwnzMOv/79r4iOKQ3tKJbaVPRxg7thuscAaDqvGR03tfZRG7Jnz8Nw79FTJCQkgGp/SYTPxtpKTPE64i1u3n2E6JhYkYacx8Ee9nYpqy5NNrwMf43b94IRFx8vnmtna4PihfPD0tJCZHmkFfmiFreUvo7Uvq+F38KjyCeJU5fPUwou1s6i9j41FL3fxUfh+uvbuB5+B+ZmOVEpT1mUyFVUPIscD3L0z724KOyp6lRREBCR8W/1Ri8N4aLZSUC6lhy9R2+f4GLYVcQkxAmRtmpOlYToGxEfqTlMwSI8broAACAASURBVMDU+v6UWgeRnX8cDcBon6U65J3cM8hRp1Kma7fuK0b/h33XAd+0a4m5K7aKtqlqBgkGzpk4BM0b1kjx95POxJ2I+0JoMv59AuhdKJWrOCTsqc3f2ecX8C4hWpzb/Lb5QATToBPjRatLU4ZmJwFT7jf2HnrHKFMn8MVlvIl7C2drR1R2LIf8Ni464oTiuzg2QmBC76s0itgXFBk11EEgvc+lsevn6xkBRiDjIcAEQMbbE7aIEch2CFy4egtT/Nbhl8OG0znXzvdE17bNceXGPXjMXCGbIiuXBXAp6A66DfOR7SBAUa+F3sNFW7uUjnRlu83kBWcJBOS6D0jtyyrmKQObnNagWm6vc3Nx+dX1JGummmTqt06dDHgkH4FHT0Ixb+U2/LDrd8UsJvrOWzlrLMqXLqqo/C+1P21St6rICJq2aINq4yg7h4hV6gyS3t+RN17fQf/jYxEe+7+MJTpzXtVHgrJOcls64GV0GPyu+OPP4GM6a6ROA33KdFW9dr6QEWAEGIGshgATAFltR3k9jEAmQoAiwiR2NcZ3md7UcM0lURSKolwFXfPi+/W7Mdrne9kVTxn1HUgxW6plpWja3t+Pi2dRb3saUgq8t3sfEYXmwQgwAh8RIGXyqf8tMAkOqRVh2dwlTbqfb9JFQOoaQF1N6I9UziN9h00b2w9FCuYTmh9Ktf9S61MSHNRXRqWEv0QgNK1XLV23SF8bQUOGWeW0wsJ63miWv4GhS/lzRoARYASyLAJMAGTZreWFMQIZG4G376Ixa9lmzFq62WhDpVp9fa2wqK59+3IfVK1QKsn8oS9e4cbdR6JdWsWyxdO89Z/Ri+UbGIF0QCA5TlaH4l/At+Y4IeTHI3UQiHwbBSqbymVvA0uLjyrw1EVg8AQ/2dp/Teed2g52GjTZJMOkNoRUqkPaHmZmZnB2dDBpLlNvuh/5GH2OjcaL6DCjp6jjUl0IZKZ2yYnRhvENjAAjwAikIQJMAKQh2PwoRiC7I0BO//4/T6B96yZYuOYnTJm/VhYSSsmvVLY4rt68L5sZ0KhOFWz5fgqKFXLV2xVg0ohvQa3w0jtlNbvvO68/8yFAtdmmqKzXzlsNC+tNBYmU8UhbBNRE/0njo/+4udj7u25qPJGmP62YhpevXovOIbfuPdZZgJRFQI6/19zV2PXr0cS2q2lFBFBN/bxLK7D1zh6jughQDf2yBjNRPFeRtN0YfhojwAgwAhkMASYAMtiGsDmMQFZEgNJX37//gGUb9wjxqe0rfOCa1xHfuPng4rXbiUumdFZSkR/ep6P4e695a5J8ronNYp+RGNmvkxC2U0pnJaG7Xf6+qF21fFaEldfECKQqAm/j32HtjW3Ydf9XvIoJ1/usfNbO6F+uO7qVbC8rbJaqhvLkIhvA22+d0ArQHmqj/9RBYKbnINx7+BRdh3rLirH6jusPKq86d+k6Og/2TiynItJ2wrCeoG4taUEEUGeN7Xf3YcPNHQiNfq6XCCDtim9KfoUB5XqAWlvyYAQYAUYguyPABEB2PwG8fkYgFREgx5/E9/z8t4vWbtv3/yXa91EUiUT31mz7JbGGv3v7VqLN36vwCExduN6gICBFqwZ2/wr9u7fBgT9PyXYFKFeqKKaP6y+6B/BgBBgB0xEgFX3qYEDp11IHA6mjQGG7gqxMbjq0KXYnfd9ev/NQtPTctOv3xHmlqL2+6L8mWbpu+0EM8Jgra9e+9bPxWbO6Ivq/YPVPsmTDjlXT0LhO1RRbl6GJKFvlRfRLhES/SKKcTx0FitkXFt01eDACjAAjwAj8DwEmAPg0MAKMQIojoPRDVHoQRfr3rpmJKuVLihZXbVs1xFetGmLT7j9EFEtfr3hNY2keEgRsULMSBo6fh/1/nhQf04/ZUf06C3LAwd4uxdfHEzICjAAjkFER0Pz+/fPYWZFxRcJ9+mr/pej/6zeRSb5LNddIbQZ/XD5VlAhoRv/lcKCMgIa1K4OI3fatG8PO1jqjwsV2MQKMACOQ7RBgAiDbbTkvmBFIXQTuP36GBf7b9basIgt6d/4cS6ePgp2NDegH64LV2zFhtn8S4yiC/22n1iLCfyZQvuezNA9dM9J7SZqmoaYukjw7I8AIMAKmI0Dfq4+fPke+vI54FxWtWPtPJQI/r5uFutUriK4svUZOl30opf5PGNYL3n5rZaP/Spa2bloHy2a4o0yJwqYvhu9kBBgBRoARSDEEmABIMSh5IkaAESAE/jpxHh0Gein2q5ZQqlG5DLYu9UaF0sUUW1et8/NElzbNRZbA+p8OygJMWQC7/KejWf3qiBWq2FzjySeREWAEGAFNBEJehMFr7hrs+OUfne/mkf06Y57XUOiL/ktdVWLj4gxG/+WQl8oQbKyteGMYAUaAEWAE0hkBJgDSeQP48YxAZkeA2uodPnEeP/9xHD07fAqK9rhPWwr/LfsVl0appBsWThTOP43pS34Qqf/ag1L587s4KUb/6foOnzeF3xQ3lCxaMLNDyfYzAowAI5BqCEilAfNX/ohdvx4RRIDa6D91VJk0/FtMXbDOqOi/tBgiZqtXLA0iAEoXL4z2nzVGk7pVxf/nwQgwAowAI5C2CDABkLZ489MYgSyBwPv373EmMAhLN+zGj/sOJ66JnHGK2l++fhfd3HzwNPSlznrpBye18GvRqGbiZ4vW7MAY32VGYUPlAd6j+6DTl81gZfmxDzYPRoARYAQYAf0IaBIBuR3sMGfiEL0lAmqi/19/1gQeQ7qDBASVsrW0raLv8KnufUSWF7dq5VPLCDACjEDaIcAEQNphzU9iBLIEAlTjP3XB+iQq09LCNNPxx89cie/X75JdMxEAlC0gDe2WUkpAkZjUjPED4ZQnF/I65YalRfId/8i4t5h9aRkcLOzR0LUOqjpWyPKK5oNPeuJkyFkdmMvlLoX1TRZm+fVnphfxVMg5jDrjjaj4aB2zp9Uci07F2xhczu77BzH1vwU619mYW2NJPV80dK1tcA6+IOshQERAfEICLMzN9QoEqon+S9/p1H3gO/dZRoElzc9CgUbBxhczAowAI2AyAkwAmAwd38gIZC8E6Mfi0X8vYMjEBbhx56Hi4vt0+UIIPgXdvq9YK9qqSW1sWuwl0k9pxMcniNZ/s5ZuVpy3TcsGWD7DXSj8p+S4H/EI3x4blaTPua25jWgf1bNUB3xd7POUfFyGmIsJgAyxDaqMYAJAFUx8UTIQkCsNkKZTE/1v92kjrJk3Hna2Nhg+eRE27vzNaGu0SWGjJ+AbGAFGgBFgBFQjwASAaqj4QkYgeyOgNkpfqWwJ0SqqbMkiir2iCcnVcz0woHtb5MiRQwBLIlWDPf2EIKDmoHZSk0f2xqCe7VKlldRfT07AI2A6Yt/H6Wzw5Oqj0K1k+yy38UwAZJ4tTSsCwP/6Flx5dV0HmCJ2BTG8Yl8QKZaeI6Pbl57YpNSz5YgAY6L/AReC8HX/SbKlX4ZspH8LlkwbCVsba1CJGf27IP3bYOhe/pwRYAQYAUbAOASYADAOL76aEciWCMTExkFfSj+BUqdaeYwe0DVJz+dLQXfQbZgPgm490MGtecMa2LxkMgrld0n8LCz8DVZvPYB/Tv0HCwtz0bu6W7uWKFrINdVwXxH0A+iP9rDOaYXF9aehsWvdVHt2ek3MBEB6IW/8c9OKAMjoZyKj22f8zmbcOyQiYMUPezGwx1fQp/wvRf9zO9gr/htBpWG7V89A4QIu6Dtmtqyo62fN6oquMM6ODjh07CyWb9wDj6Hd0bBWZZiZmWVcsNgyRoARYAQyIQJMAGTCTWOTGYG0RuDB42foMcIXp85d0Xk0peTP8BiALm2b64jxGUrtX+wzEiP7dUr1SE/ChwRceXUDx579i+B3IaLOv45LVZR2KIHhpybj6LPTOuvKZ+2Mzc2+RyG7AmkNd6o/j52pVIc4xR6QEgTA/cjHoHm0h7lZTnxSoCHorGf0M5HR7UuxDc9gEyUkvMfKzT9j0tzVsq1dpdR9fdF/+rfBf844UepF/44cPq57FqU2gXHx8RgxZUmixgwRA55uPdGsfjUmAjLY2WBzGAFGIPMiwARA5t07tpwRSDMEbt8PFqr+5y/f0HnmqP6dMXfSUB3nn6JI9Cfo9gN0GeItmwXQqE4V0RGgeArX9WsaeevNXYwLmI47b3SzEKxyWopLYxJiddZV1akC1jb2S3bqc2jUC3idn4uCtvmF2FrtvFXhbOWY4nv36O0TrL6+BSdDzyEsJhzx7+PFM8xy5EBuCweUciiGxq710LZoSyEIp1YEMHHekLN4EROG9x8+iHkJu3zWedGyYGP0Lt0Z+WzyJq7pAz7gYWQw/n5yEmdfXMTN13fxJi4C7+KjEq8xNzOHk1Ue1HSujN6lu4DwlsaZ54HYcnu3Dkb0zLZFPsW+h38IMof2jeYpbl8Ywyr0QatCTZADH0tK1I7UtHVQuV4IeB6Ijbd2wrfmuESxvVcx4Vh3czuo/CQ0+kXi+aO9sje3RyG7/Giavx4+L9wcz6NeKooAlnEoiddxbxL3m+4vYOOKb0q2Q89SHcUe0dCH53dluuC3R//gt8f/4Hm0btcOB4tcqOZUAXYWthhcvhfomTQIt+PPAvDDrR24Gn4TJKYpDXsLO7EnXUq0Ffsl2aG5J2oxIILit0d/q7JPWgudWe1R2bG8sP9lzCssuOyPiLhInWvoLLcu1AzLrm2A0hxtirTElP/mwyanFVY0nJ04hynvidozmhGuexgcIrq++G/dn0gEqI3+U6YXCbj+deI8Ogz0kiUSFnoPh/vAriL633nwFJ1riAjwGtlbtA7kwQgwAowAI5A8BJgASB5+fDcjkC0QeB3xFgM85mLXwSM665Va/znmzpX4mdQp4NMmtUUK//xVP4oIktxY4D0M7gO6pkoWwK039zDk5ASERD03ep9I/G9GrfFG36d9w8Wwa8IGTYeDHKJCtgXQr+w3yRYZJEds/c3tooxBjsjQtoeU4w8FHzNIABgzL63HrcJ36Fe2m3DA9UWt5QAlx/XLwi0xreY44Swqqdbr2wyag5ze8VXdjCIBUstWSzMLFLEviHsRD2GV0ypRbf/3x//AN3CxIEQMjV6lO6Gpaz1FAkDf/c0LNIRfXW+9eFIXgFm1JmDV9c248fqOXnM0OwaQ7Z4BM3Ey9GwiIaR0cwHbfMKOak4VEy8xBoOuJb4CvUNq7NO3lkaudeDfaK5w7HsdGSGIAO1BeA8t3xv9jo+RfZ6rjQvi3scJwkWaLznviaH9z4ifaxIBK2eNFd1c1ET/ra0s4T5tKfy37NdZFonB/rxuFsqXLpok+q95IZUR7F0zEy0b1xKZBGZmOTgjICMeELaJEWAEMgUCTABkim1iIxmB9EWAIvkzl27GlPlrZQ2hCA/9EHwXFYPVW/djxvebQPX8UoQ/JiYW37j54OK124n3Uw9oT7ce6Nq2RaqI+9EPc4+AGSBnw5QxrsoQ9CnTNcmtVErw7P/JhPw2LsiZI6fBqX9+8Du8/5sv6yilhMigMQ6s5MT9cHunQQJg1/2DmHFhSWImgaGFUiTes6obupf82mgCgOYmLCdWGy5EF00hAGgOewtbEZWt6VzFkLmJnxuDn3STsbZKuOe3dcGAEx6grBA1g8gaiugrtQHUN4caG00hAGq7VBOimZS9oHaQ47yq0RyUcSiBuxEPjMJgQtVh2Pvg9wxBAGiuVyIAkvOeqMUvI15Hoq221tawtLTQqw9Dtf8dv2iKY2cuiiyyp6G6WSZS55iT5y7LRv9p/dI1tjZWWLR2Bw4dPculARnxYLBNjAAjkCkQYAIgU2wTG8kIpD8C+qI8FJ2pWqEUHj99DtIL0ByzPAfBY0h3fL9hF8b6Lgc5/iP6dhI/6FKz77Nc5F0tipoCgEQkHA4+jiXX1uFh5OMkjnxuy1yo5VwVnUu0RSPX2rKEwMwL3+PHuz/rPNrO3BZLG8xAXZfqas3SuY5sG3NmGv4MPqZqDrUEABEdfY65C2fNmFEyVzFsbLoI18Nvm+S0NnGtixWNZmPP/V9l+9arsYWiuOQ0qh2mEAA0tzG2SrhTOcSaG1vVmobkEABqbDSFAIj7EIcxZ3wRkxCjeh10YefibeBTcyyWXF1nFAYZmQCYXXtist4TKoHJ7ONN5Fv4rdqO5T/sFaSv5pCyw/RF/+nfjl3+01G/ZkVV0f97j56i+7BpiUKCrBGQ2U8Q288IMALpgQATAOmBOj+TEciECERFxyimcOpbjtRHOncuOxw+cR5d2n4CB3u7VEdASd1fzYMlAcC81s6YfXEp9jz4VVWq89QaY3S6BlD7soOP/kLwu6dJUvQL2rpiU7MlyG+TT41Jste8iA5Dn2OjQSJvaoZaAuBESAAmnZsDIgI0B0X5qztVRFjMa1lyQCJOzGBmEgFQLncprG+yEIefHDOZAGiQrxZWN56nugzAVALAGFsJ9wV1vLH+1nace3FJzVaJa5JLAFAd/sami4XIJek+aA9TCADKzvgj+KjOXHksHVDJsRyuvrqB8NikjiBdTNF/2hfKHjAGg4xMALQr2jpZ70lW6jBCpQErNv2MNdsOJBIBaqL/vTt/jqXTR+Hf/66pjv4Tkaw9iAiY5zVUENE8GAFGgBFgBPQjwAQAnxBGgBFQjcC5S9fRebC3TpRf3wQU8V8+w13UbqbVoMj4oBPjcTr0vKzTM6f2JJTPXQpDT02SdWQlAcBfH/9tVBo81a97VBkq0thpvI6NECUIZXKXQPncpRGVEC2cH3I6yUYqAaBacVMH1UX3Pz5W1uGimngSbCOigRyyB5GPYWNug5m1PEUEVp8IIImgyWUtVMhTBhuaLMSdiAc6ugbSGshpbZK/Pk6HnENFx7IgUoCE5ChbgjQKiAiZcn6+qOvWHoacalpTYbuCQrX+Qtg12fIEaY7xZ2fIrlF6JgkxbvlkqajPTw1bNddGjvb0Gh5YFrRBlqyR1lUqVzG8jX+H+xGPEP8hAZ5Vh8HRMrcimVLINj+K5SqMwJdXEBUfrYOntEYSIlQiAObVnoyzLy6oEtnrUeprTA9cAtLW0B5ULkNlM0rEG9lCGS+Tzs02CgP3ygNx6/U9Vfb1LNUBMy58L1sukBIaAJprpvmK2hVK1nvSqXgbU1/9DHufRATcffhEKP/b2ljrbQ9I0f9Gtatg+ORF2LjzN511adb+a0f/k+zH/wvK5rKzReCVm2hSr5qOMG2GBY0NYwQYAUYgjRFgAiCNAefHMQKZGQESX5qzYquiFoD22kgD4Ptpo1CzStk0Xba+yLjk3FMd9rfHRoHUyLXHZ4Wawav6KJPSex2t8mBdYz+UzV1SOCKaDjqpoxexKyg6AZDCu6YwmikA6Yte60uFN9RSzZDzrM9W6bmSyvufT44LEUapK4G+ew0RAFIGA9WhDzrhIRtJpkjzhqaL4Hl2pioCgPYjNWyldZLTS3h0Kv6lcOyVxOekcgK5DgZq2gBOPj8PpDWhPegsbm66BOdfXlIkAJbU8xXdCQydCSJw9AnoGTq/tHeTq43CwiurZQX49GFAc6uxjwg3JQG/lCAAiKipn68WqLtDDedKcDs1Se8ZU/OeGMIts34eGxcHSwsLvQKBUvT/1r3H+KrPBL36AFLtv1z0nzCSWsqu/+lXIVhbp1p5UXrWtlVD2FhbZVYY2W5GgBFgBFIFASYAUgVWnpQRyLoIkPjTYE8/7DukLAJGURu33h0wfmh3OOVxSHMw9Dkqkro/iZhROnLs+zgd+yiSSY6h0ueGFkSK+PSHUv/lUunJkfCt6ZGkAwC1yCPFeGqpZpvTGpWdKqCATT7ZFmrS89U4h3K2GnKmkkMAUAZAVaeKJnVfUEsAkMM69sw02VR0KepNAoZyWQ4SHtJ10QkxqW4rPdOQ+rySboGaPVaKukuEydOokHQnAAjv+XUnC2FOJQV+fdoNhs4sERSpTQBIJIJ0hpRsMvT9QJ/Te5IVMwC01y5XGkDXSLX/rZvWwaI1OzDGd5kObMZG/60sLdB79EwcPn4ucS4mAtScRr6GEWAEshsCTABktx3n9TICKYAACf25T1uGvb/ris91b99KqPtTLWaOHMb1ZE8B08QUaiLjG2/tgN/lVTqPlOrYjz79Vza9l5z3riXaiT7tlMou58xIjgLNT8/RHrks7IUqOmUAUPSZnNW/np7UiZLTsyjNmEQGqac6CQdqDn3rlOtiYMhxUZs+r7RPpDw/q/YE/P3khKxzbmh/jSEA5lxaji23d+tMaSwBsPjKmlS31RABoK/lpBoCQKlrQkYiAKgUZU6dSXD/10f2nTHUdjO5BICkDfH47VOT2wCmFAEgvSdtirQ09Epkmc+1iQAp+k9ZAhTVX7Fpr85aWzWpjW1LvZHXKbdQ/lcb/ZcDbcqo74T4LGUD2NvZZBlceSGMACPACJiCABMApqDG9zACjADevovGr3+fxq9//yvqPJvUq4pPGtSAa17HdHP8pW3R5zRRCQDVwZMa+eEnx3V2kurL1zdZAJ/AhbIp5tTXfGOTRbC3sNebbkwOvpIOgSQAGPc+XqQRU+Tf0KA6eu8ao0XpgDQCnl/AiNOTRXq59qB19CzdETY5//djl3qYE3FBzrM+DQClDACyoZpTBZAYoNwgDQR9ddikek76CH8GH8etN3d1pkhrAmBlo9mCxJHrMZ+SttJCg98+xbdHRyI0WrcNGrUv7FGqI/JaOSViEvs+FjWcK+Nt3DtFDQApipyaBEBR+0IgzQxna0fQ+fnu6GhZB76YfWGUzFVU8RhTRk3H4l+K0g1jMSCiTIkA0LTP3txWtBgMCr8lSwxNr+WBp+9CsejqakTG6b4zVK4xtHxvg2UE0uRKNql5TwaX7yU0OrLbICJg1ZZ9aNGwJsjB1ycuW6xwfvhNdkPFssXRb+ycROV/TcykVrNy0X8lbLlzQHY7dbxeRoAR0EaACQA+E4wAI5DlEEhOrTIJ3S2pPw0jTk+RdQypfn914/mglP2+x9xlBdEoUji3jpfi5zSHf+N58Do3V4gEqh3keHtWdUP3kl+LW/Q5lXJzqu0CsPL6JtnoOt3/TYl2KGibP8n05ECHxbwCZTYMLN8T4874ymJHLQ+nVB8Nz7OzcC38po6J5MytaDgb519cNJiybigD4F7EI1C0V2nYmlujnksNDD89OdVtJRsi496i7/Exss6pko2GugCkBQEg2UaZFfoIE9q7riW+gqWZZRIS43JYkCizqexYXpBDpmBAqfKG0u3VZn7oe9eMJQCUzqCa92RslcFCIyK7j+iYWMUMADXYaNf+q7mHrqHygskje2NU/y4sFqgWNL6OEWAEsgwCTABkma3khTACjICEADnnA06Mw6WwIKNBIQHA0ZUHKqYJS6nK+hT4aY5B5XspKvSTA/9FkeZwOzVRNhKpz2gpA6GQXQFBQhizTrUEgFIbQENgkkPj33iuiKrLRWEN3U+fkxNWxqF4sgkAijgbGqY45ZpzqrVVukdJtyCzEADUNcHUkgkpfd4UDIwhAH66u1+27MbQWZDOnjEZAEoaH4aeJZEVas6oobmywueHjp1VbAGob32mRP+159vy/RT07PBpVoCR18AIMAKMgGoEmABQDRVfyAgwApkJgV33DxrVwk9aG9XOk5OvFN2v41IdKxvOxsqgTVh380dZSGgOF2tnvQKADyKDRTs+YwfpAnjXGIPO/99CbNPtXfC7vBLvP3xQNRVFjQ8FH9NbAkATKamp63sI9YJf12QBVl/fYlJdfVoTAPQ8Yx3S5BAAR5+dxpgzvohJiFG1V0QwNHWtlyYlAErRbMlQyWl9FPlE0R59i5IyZ06HnjMaAxIHTG37TCEA9IkOqnlPqOSFB0DdZagsYNLc1YiI1C3NUMLI1Oi/5nyd23yCtfM9kTuXHW8FI8AIMALZBgEmALLNVvNCGYHshcAHfMDW23uw9NoG2Rp5OTQkAcC6LjUU28wZQlGKsp8KPScbiSQhv0X1fLD6xhZZjQG6f0HdqSBV86EnJ+JNXITOIzVb/JETMvCEh2xKvZytaggAejZpBJBiu9zzlTCQ1m6Wwwyjz3gbnd2QHgTAv6H/pbqtEl6UCk+dJagDhZqRlgRA4MsrGHbKS3G/JQKgsF0BLLjsj023d6omnWitkr4DnRFjMSACQK19rjYuRs2vTegYkwFA9ybnPaFuFjw+IvDhwwcEXrmFGd9vkhWX1cZJTfS/Qpli2LJkCl69jsDY6ctx8dptHbhJD2DrUm84Ozrgv8s3sXLzz2jesCYa1a6MIgXzwczMjLeIEWAEGIEshwATAFluS3lBjAAjoIkApcmT2N/Rp6dFLTKJlb2KfY0DDw/pODCaqbnGRtalZ1Z2LCei4OMDZoIivtqDBAAX1PPG2DO+ePIuROdzKVIaEvVcr1q5Zss0EgFcfm0jdtw7AGprJzcoc6CAjSum1hiDH27v1JsBQAQADRIn9L2wWNTk68swoLntze1R0bGM0CggcbNDwUcx5+IyWcE3EklrVqA+qNOCNsGgNq3ekAaAMenVqW2r5n4kfEjAltt74H99i6KzTXg6WTmKVpKFbQukSQYA2fjzg98x++IyWcLM3sIOS+tPB2XAELn2x+MjWHDFX4jq6RukW0GCii0KNMKYyoNga24DYzEgbQFj7KMzNe2/hfjzybEk55ZEKms6V8HlV0EpIgIorTs57wl/W+siQMKA76JisHXvIYya+r0sRGqi/6T8P9W9L8LfRKLnCF/8cTRAZy4pA8DOxhpTF67HrKWbE6+pV6MienVsja5tmyNfXtZr4LPKCDACWQcBJgCyzl7yShgBRsAIBMgJeRgZjFOh5/Fv6HlcfXUDLjZ5sa6xH8jZiUmIxbgAX/zz9JTqWcnZmVx9FFoVbKJXAHBS9VFCH4BaAGoP0gfwqj5SCNPRNeGxb3Su0cwA0PyQHLPQqBe4+eYeKFWbBqm3EymRwq3MJwAAIABJREFU38YF1H7MlEFYkLDixbCriEmIE1M4WNgJYTeK6OazyYsc0G35SPYQyRH44jLexL0VtlR3qph4PZEz519eFrYWsS8oVOSTY6cpa5PuSQ9bqYXkg8jHuB5+53+YOlVAAZt8IGc1PYb0Xvz38rLYa9qXsg4lFPeYMlDuRNxPXAPZTPcUty8MInokMklpLcZiYIx9ZNulV0HifBWzL4TaeaulKq6mvifpsc+Z4ZlUGvDP6UBMX7wRxwMuJZqsNvq/c5UvKpUtgYALQfi6/yQ8DdXtwDFxeC9MHzcA1+88QJch3gi69UAHGhIMHNyznWgjWLSQa2aAjm1kBBgBRkAvAkwA8AFhBBgBRkABAYokegbMxMnQs6rSnZsXaAi/ut64H/lIrwAgXTfqjDei4qN1nkwEArXK2//wkBDTI4dHe5DGQJ8yXXnfGAFGgBHI8ghoEwHGRP+ptEA7si8BRo793jUzRfvaeSu3CQ0CfcMpjwN8x/XHgO5tuXNAlj91vEBGIGsjwARA1t5fXh0jwAgkEwGKDF98eQ3+1zcj4MUFkRmgPUg7gJz2ERX7iQijPnVwqsEnjYFeR0bI9lOnumD3SgMx/cJi2S4Gkk5BY9e6yVwZ384IMAKMQOZBgIiAM4HXUKJoAeTIkQO9R8/E4ePndBZAtf9S9P9S0B10G+YjG9nv8HlTrPP7KAB47dYDrP3xADbvPoSwcN2sK82HjOrfGTPHD4KdrXXmAY8tZQQYAUZAAwEmAPg4MAKMACOgEgHtNHG6rUKe0qiYp2yS1GKl+nQSAFzaYIYQRDNFZZ+eRxoCm5otQX6bfCqt5ssYAUaAEchaCATdfgCvuWtkBQMnjfgW08b0EwtWiv7TZ1ILQElzwNbGCnHx8fjl8GksXrsDZy9eVwRtzsTBGDuoG8zNTSurylq7wathBBiBzIYAEwCZbcfYXkaAEcjQCFDN+6ATHrgf+VjHTk3nfXnQRpFVoLZ9nzQZtf/zqTk2Q2PAxjECjAAjkNoIvH//Hv9duYlZS7ckEgEU/d++3AdVK5SCvuh/u08bYeXssdh36AQmz1ubGPVv2bgW+n3TBp9/UhfnL9+E19zVskRAtYql8dMKH5QrVVR0MKA/3DEgtXec52cEGIGUQoAJgJRCkudhBBiBbI3AuReXsOnWTlD7PyUlfknh39LMwiSRwXzWzvBvPFeo7PNgBBgBRoARADSJACIA1Eb/7e1s8O2oGYiIfKcDY7HC+TGox1fIn88J/cfNlYX5xJ7lIEFCIhqozeDo/l3Qqklt1gfgQ8kIMAIZHgEmADL8FrGBjAAjkBkQ2H53H2ZcWKLXVG3xPmrfNz1wMX59/JfBTADSFvCoMlRoDfBgBBgBRoARSIoAEQFx8QnCATcU/Z8/2Q0TZvvLlhCowbVK+ZLYsdIXpYsXSlJmUKdaeXi69UTbVg2ZCFADJF/DCDAC6YIAEwDpAjs/lBFgBLIaAgHPL2DE6cmyPdRprY5WeUSLwbK5daP31Lpv0+1d+DP4GJ5GhSQhA6gnPGkMTKg6HNWdK2U12Hg9jAAjwAikOAKBV25h/qof8eO+wzpzU+1/fhcndBjoJRv9V2NMny5fYNkMd9x5ECwrMkhEAGkRfNWqEXLmNFMzJV/DCDACjECaIcAEQJpBzQ9iBBiBrIzAs6hQ9D46SvS91x7mZubwrOqG7iW/NggBtf17FvUc7z+8hxlyIK+1c6r2LjdoEF/ACDACjEAmRIAyAi5cvQ0//+2JRADV/q+ZNx5b9/6JMb7LdFZFqf9d2zYHiQz+cviU7KqpfeAu/+lo0bCmXpHBtfM90b9bGyQkvBfzMBGQCQ8Rm8wIZFEEmADIohvLy2IEGIG0RSD2fZwQ/yMtAM1Byv8jKvZFz9IdkQM50tYofhojwAgwAtkcAU0ioE3LBujZ4VP4b9mPIRP9dJCh1P31fhMEAdDNzQdPQ1/qXNO78+dYOn0U7j96pthikLQANi32QoF8ztjz2zHMWb6FSwOy+Tnk5TMCGQkBJgAy0m6wLYwAI5CpEVhydS32PfgDxXMVEa3+WhdqptMiMFMvkI1nBBgBRiCTIqCp1n/u0nV0HuyNB4+fGbUaY6P/r15HCBHBvb8fE89R0gi4evMelqzbhWHfdRAdDHLkYLLYqI3hixkBRsAoBJgAMAouvpgRYAQYAUYgIyJAP+6nLdqIaYs26JjXvnVj+M8dB9e8ThnRdLaJEWAE0hgB+r74cd9fIgtArguAkjmmRP87DZqsMx0RATM9B+HTJrVFiQB9b01f8oO4rnv7VvB068FEQBqfCX4cI5CdEGACIDvtNq+VEciECLyOjUC/42Nw4/UdHesbudaBfyP5Fk3JWWp6PNNUe3ffP4ip/y3Qud3G3BpL6vmKvx91xhtR8dE610yrORadircx9dGpdt/LV2/Qc4Qv/jgaoPMMEvCiFF7t8TriLQZ4zMWug0eSfEQ1vT8smoRm9aunmr3GTnzy7GU07jhM5zbN3uLGzsnXMwKZEQGqxe81crqO6Z81q4utS73h7OiQassiEuCfU4GYMHsVzl68bvA5UvS/ZaNaSRx27Rul2n/t6L/mdfS9tMvfFyHPX+HE2Uv47Z8zuHjtdpKpmAgwuCV8ASPACJiIABMAJgLHtzECjEDaIJAeznh6PNNUNJkA+Igctf3qPHgKbt17nATKORMHY+ygbjA3z2kqxCl+HxMAKQ4pT5hJEUhPAkCCLCY2DsfOXMTWvYdw5PQFvWUBGxZORPMGNdBjhC9Onbuig7p27b9c9J9uGjvoG4wb0h0jvZdg5y//KO6eRCbo214iMuITEmBhbp5JTwGbzQgwAmmNABMAaY04P48RYASMQiA9nPH0eKY2KD8/+B1/PTmhg1UuC3uMrTIYzlaO4jMmAD5C9NOBv4Vol+YgwS/6AU0tvzLSYAIgI+0G25KeCGQEAkB7/RS5HzzBT8cxlzJ0btx9hPb9JsrCZkz0P/jZC3w7aoZiCULzhjWweclkFMrvoneLjv57AR4zVuC7Ll/g206t4WBvl55bys9mBBiBTIAAEwCZYJPYREYgOyOQHs54ejxTe4/nXFqOLbd362w9Of5bPlmKInYFmQD4f3RI5XvR2p04pFEyYGFhLlS3m9StmuFeHyYAMtyWsEHphEBGJAAICsokojaBmq0AF3gPg/uArpizfCsmzV2tg1iV8iWxY6UvypcuKpT/kxv9H/rt15g9cTBy51J26KlbQd8xs3Em8Jqwp1ypohjRtxMTAel0nvmxjEBmQYAJgMyyU2wnI5BNEUgPZzw9nplaBEDp3CVw5OkpxL9P0DlBDV1ro7h94Qx3skzRAMhwi9BjEBMAmWm32NbURCCjEgC05vj4BOFYr952QJQFbFw0CcUL5xdifd5+63RgIY2A2RMGgzKPxkxblqj8r3mhVPv/Iuw1ug6dalCAkBx6v8luoPaE2iP42XMM81qEfYd0M8UkIqBPly9gZ2udmlvIczMCjEAmRIAJgEy4aWwyIyAh8AEfcPxZAH64tQNB4bcRGR+J9x8+iI+tclrC0TIPqjtXRLP8DURLOvo7GnTf6ZDz2H53HwLDruJ17OvE+2zNbVDMvjDaFGmJLiXagvrYaz7vYWQw/n5yEmdfXMTN13fxJi4C7+KjEq8xNzOHk1Ue1HSujN6lu6CqUwWdDUv4kID9Dw7hp3v7cT/yMSLj3iZeQ8+nKHetvFXRqmATVHeuhP7Hx8qKALpYO4NS4p9FhSbakNsyFxq71oV75YHIb5PPpMOihgA48zxQNkJvndMaQyt8i5K5iolnP3r7BNvu7MXfT08hJOo54t/Hi78nnFxtXFDfpSYGlOueGNGnz/yvb8H+h4fwIDJpPfvHfbUS2FrntEKv0p3w+O0TvSKALjZOYr6YhFgdLOh+J6vcip+3LfopAp4H4uCjw4iMewezHDlQwMYVvct0RreS7ZEzR/Lq6qX+3D/s+l0I/t2481DYWKtKOdx79BRh4W90bNYWAaQ5zgQGYfv+v3A84CICr9wS99CP8eoVSwvxv2/atUTFMsVgZmYmPjtyOjAxYqb9gI5fNEOZEoVFBHDPb0d1nm9jbYVu7VoiX96PJRhEVuz+9QgOHD4laoIlm+kHeI1KZdD+s8b4skX9JGm5xhAAND9hs+/QcbFOqW0ZORL1alRA66Z18fVnTZKIpT17Hobt+/5CTGzSPbe0sAClFf9+JAAbd/4m8CY727RogBH9OgnnRhoH/zqNKzfu6qyfrs9lZ4tlG/fgr5PnxeeNalfBgO5thZNiZWmhc8/bd9E4cPikcIi011CtQinhMNEaJExpAiX8rSwt0a19S1HW8e9/V0Hpz9ojdy579OrYWvRwl9tDmuObdi0QdOsBlm7YDdKJoHWZOqQzQJhdDLqTuEdOeRxQrWIp1K9ZCU3rVUODWpXhYG+LsPAInL98A+cuXhficw+CnyWeW7KB9pZwad6wJjp+0RRFC7kmmqYPF6o/P3QsAKu3HhB7S/O0alxLRIQ1W8uRY/v42XNxXi9cvYXAq7cE3pot8WpULoNqFUqLs/tliwZJnEils0F20rUbd/yGOw+CMXfSEND7QuNN5Fvs/OWIEOk8ee6ycHzJPsLj8nXdc5YWIoDG7HdcfDzMc+YU7flmL9simwGgZj6q/Sf1/5xmZvCatwbzVm7Te5uSMCjpFhAJoXQ/dRmY5TkILRrVTPzeU2MfX8MIMALZAwEmALLHPvMqsyAC5Hh7BszEydCzic670jI108bDYsLhETAdZ19cMHhfPmtn+NbyEA41jVMh5xQV5eWeTQ7jl4VbYlrNcYnkw+O3T+F+xgdB4R8dNX2jXO5SWFzfF6P/9ZYlAPTdS871qkZzUMahhKHH6HyuhgCYfH4eqE5fe5DN65sshIOlPZZd24CNt3bIOt+a9xEx823pThhRsZ9wqgef9MTJkLMG7SYVfxrJ6QJADr1SlwB9BjQv0BB+db0T99WgsVoXkBOyaO0OEU0zpg2XJgFAzvaU+euwYtNeg493690B0z36g5yy/X+eVKzhPbRtoWjNJacpQA8hZ5XqcvM42AvHfLTP0kTiQskIci4X+4wAOTXkQKghAEjY6+c/jmPinNWq5p/hMUA4i0RykPP3jZuPjqq4PpC0uyUoRTn1zUEYz/MamsRZ/O/yTYycukSsWd+gfVnoPVx0eCDBRjUYGYoeX7/9QLbbAhE8TepWw86D/6Bk0YL4aYWPSQQA7ZHaM0BrP7FnOfI65TZqb4jIIkduSK/2enHRhy3NsWr2OHRv31KcPyXclOYgJ3TlrLFoUKuSuETpbND5trayFBHpwb3aYdHUEYIAoPPY32OuwTOg+fyMRgBo2kaCo92G+QgCyZghRf9rVy2PqzfvocsQb4Nz0N6PH9oDOXN+JC+jomMQHRObWBZw4ept+Plvx4/7DovP6Rmj+nXGoJ7tOPJvzObwtYxANkOACYBstuG83KyDgFKNuNwKJaeUosZDTk3A2ee6UTMlZBwscmF5w5mo4VzZaAKA5iSHdmK14SJiHPs+Du7/+uDos9OqNoLa/M2rM1mxDaChSSjzYVF9H1ia6UYl9d1riABYUNcbfY+PkSUxvi72OWbUGo8NN3/CoqurDZIskh1Elgwu/y2GVeiTKQgA2tfptTzQrmhrQ9ug87mpPbhpIokAoB/C42euFJFotUNyUK/feYCv+kwQEWLtIc2/adfv+M59ls7nNAfVAp+/dAM9R07XqxiuebOmg63GuT107KzoaqCWHCEnj4iJ9q0bm0QAkK2aCuamEAA0h6ZqOUWVSeRMqk82tE+ajipFpw21SjSVANC0IzmtF40hWqTn0LONJWcK5HPG9hU+IotA6ewYwrZejYr4cflUlChSwGgCgOZu92kjrJk3XmRpqDkbEgFAkf/Bnn6yaer6bM7IBAB9f+39/bjQCNDMmjC0B1L0nzIJKHIvpyMgdzaJsPr75H+Ys2Ir/jrxMeuGCDMiI/t98yUa1q6MK9fv4dT5K/jmqxZwcc5jyBT+nBFgBLI5AkwAZPMDwMvPnAgEv32KPsfd8fRdqKoFSAQAOd5Tzs8HpeAbM+rnq4kVDWfj3POLJkWLm7jWxYpGsxH48grcTk0U6eRqRnIJgLzWTtjYdLHRde6GCIAxlQeJsoTw2KQp6uQUz6o9AdWdKhq1PxIWjlZ5sK6xHxZc8c/wGQBks7SvOZBDzXYmXkOOd+/RM3H4+Dmj7qOLJQedfgh3GOil2kGme8nB3LtmJkoXL6TYxosibhOH91J0cujzkf06Y/jkRSKN3phB9bjLZriLtGt9zi05Wf3HzZWtIdb3PMmBfxPx1mgnU5p39+oZIpNAjZMnZ0uHz5tinZ+nKHmYtmiDmMeYIa3h7oMnGZoAICeQMljG+i5XtbzkEAD0gOkeA+A14luRti93dtQYIb07xmYASO/Ob5vmo1GdKqrOhkQAbPv5MAZ4zFVjXpJrMjIBIBl6//Ez+C7aiF2/HjH4PaQZ/ddHHFGJzqTh34JwK1eqCEb07YxlG3djxvebFJ9BQqfeo/twur/Rp4xvYASyLwJMAGTfveeVZ2IEqD0cpfFTRF3NIAJgXZMFmHh2Fo6HBKi5Jck1kmP6IjrMJAJAIiD2PvgNfpdXqX5+cgkAivzPrzsFLQs2Vv1MutAQAfBpoabwDVyoE92XCIdzLy7Kfm7ICMoCGFdlqHD+M3oJAK2Fyis2NF2EPJYOhpaW5HOKYn7R28Pgj2a5ScmJ6dL2E0yY7Y9Fa3boXEK15FS/TCrcF6/d1vl8qntfjB7QBQPHzxP1yNqDnP8po74T9bly81MklggEuQwC+pHf4+tWeBYahg07ftWZW1IJf/nqtV7nlgTCTMFHIjgKF3AxmQAQ5Me4AZi1bLOs0JmhjaZo5S7/6SJFWa5XOtlIUUsa63/6VfYMHN21VNRIZ+QMAMrMGDZ5ETbv/sMQJOLz5BIAkkNNJRWmEgB09qe69xHOZa+R01XZrXmRRCCoIYfIXiLLKMrtv2W/0c/KDASAtKjYuDhEREYJDZIOA7xk16o2+r96rofQ06BBZVKL1+0UmU6GBr1XVCpAz5F0Fwzdw58zAoxA9kWACYDsu/e88kyMANWVKznSlOZPwnsk3vcgMhjhsa+Fo+Zdwx3DTk0Sonvag2r9vWuMwS+P/sTvj3WdIimyXcelOk6HnENFx7JChI7KA0h0jwTmgt89FdkFF8M+tiPSHBIBMP/yStm6ebqW5qriVF6UDNyLeIi38e9AmQde1UYplgDQGkkk8M6bB0IIUG5QnXyn4m2M2m19BIC+iaSIOOEgpw9Awn+DyvVEbksHLLyyGjEJMTrTfVaoGcrmLpViIoD0AKUaf8JGnwYAnYuSDsXEnkbFR+vYqt2SUC3ISun1lOq8fKY7qpQvhSET/RLTXTXnJSekddM6wrnUziCgH8GHti4QomvkvFOKrvYgx2TupKEiOi3n4NPnM8cPgtc8XcdFmv/m3Ud6ywNCnocpZhhQHTgNfc7tkdMXxPq1BxEM3/uOEsJpbl4LZeuHqY6ehNuU0swpRZ8EwsgxIzE37dG5zScijf/79btkCQAiWIggIRG7sdOXyzrw+9bPFhoJzTqP0Jlf0lAgrQKKDMuRMLTHJEiYkQmAJyEv0HPEdCEoqT0oPZtIKkq3J4FAIqLy5LYXCvEuTnlw7dZ9FC+SH+Y5zWFrYyUcNnL2SNNi7optWLjmJ9lzSzX1SgQAnc22LRuKecnBl0tNl0iE0BevQL3uixR0hZlZDiHqSLoLVFZz58ETuE1agOMBl3RsMJYA8BrRG/3GzZHN9KFsGJ8xfUGlLoM85+t+Dzari61LvZOIW6r9fkmv60iQ9L8rNzFr6ZYk2Tua0X/aFzlijGym6D+V8RTK7yKWQESpMWVGdA8JWo4d1E3sJw9GgBFgBJQQYAKAzwYjkAkRUKr/tzG3xpJ6vqD2btqD1Oh7HRmBlzGvdD7rXvJreFUfiRMhARj971REyzimkiP9KiYc625ux59PjidRtdcHo0QAjD87QzayrS9V31A03r/RXOjLiJhcfZTQHzBmmEoAjKsyBH3KdFWs4Zci5mRL32PuuPXmno5ZlPVAa1LaY22ne/f9g6kmAijtuZLgIWWGbG66BMVzFTEGXsUUYsn5JGeo5whfIbCmPcgJqV21nMkRbimySCSEHEFADio5WiOmLNZ5PnUnoAwAEtySawOmBgQ1zu2OX/6RnZ8ig0umjRSPGTX1e6z98RedR/qO64+ubZsr4kMEBKVxK5EwEj4krCi3RsmJjHwbJUvCkEG0RhqmRJnpPlpDi4Y1U5UAoHWO6t8ZTetVN0ksTV8at3anCu1NUuqKoO/8GMoAkDIMShcvjCl+a4VSvfaQzo+tjTUeBoeIzhnkgAdcCFKVjWOIACAS4rvOnwsBugqli4lOAEpEFJFEpCtgSMfB2dG47CI172BqX6NNBEjRf+qQ8efxc2jdY4ysCVKGBgk10hnRV2ZUoUwxhDx/pdMpRVMLJLXXyfMzAoxA5kWACYDMu3dseTZGQK1zqAmRPgKA2sFNqDpMr8gfObbti32GIScnCMffmGGIAJA+p2wC7aGGAKAINdkVERepc7+0NmPsNYUAoIyIxfWniY4JSir+0jrJln7Hx8h2NqiQpww2NFmIZUEbZdsMpgcBsCLoB9Af7aGPcNKHt1IKseTkvIuKSTUCQHoG/RBv32+ijpmfNKgBUtQfP2ulqLfWHFL0moQHTSUA1GQAKBEAku1kk/u0pbKp1SRSSNeRxoJcCYREABhyvAwRAIb2KDkEgBqShDorGFqDUheA5Aj/SedBHwEgYSz3DoS8CDNJFE8tAUC4KGW/SOQOtXckgUtjBOxoLYYIAE3lf7peDUaG9jAzEgDSvkttTskpp9IYGvr0F2jvPN16oGvbFqLFpZLGycAeXwmSkjKRvnGbKlo4ag7tfTDm3z5qEXw4+DjW3fwRT96FoFKeshha4TvZdr7GzMvXMgKMQMZCgAmAjLUfbA0joAoBJQKAarGp1p8cTe2RXAKAIunUPeCPYN3e6IaMNkQAFLcvLMT6KBNAe6ghANSszZCNmp+bQgDQ/W4VvhN/kkMANMhXC6sbz8PcSysyDAFgKMtALuNEH95KBIAUoYyKjk01AsB9YFeRJku9x+Xq+Mk5nDa2H6YuWK/jQEsdAOav+tEkAoBKHA5snIPo6Fi90e3kEAAURezWrgW6DZumlwDIyBkAFB12zuMgi5Gko1C+dMYlAKRWknLvgJJzbuj7yRgCQJ9TvXL2WFFTLld6YciGlCQASOeBuhpkZQJADk9D4qWUnfPDYi+s+/EX2SwOmpNKTIgEIPX/cdOX6xAApuonKLUIJm2aTws2xdSaY0SpHg9GgBHI/AgwAZD595BXkA0RoPp/0gGQG7XzVkXrQp8k+ShHDqBO3uoYdMIDodG6rc9qOlfBmsbzse3OXsXWdZQhsPfB77JRayerPCLN/s/g47j15q6OWRIBMOncHNkWgNIPjFp5qyW51yqnBVoVbKoYLZfS5TMKAUDYr248X7HVIf14WtuE6l1zYPCJ8XgV+1oHK0MlADTH3LpeKGlfBHmtnYVuw9T/FujMI0Xn6QNTNQCkEoCUJgAoPVmuBZbUqowU5E0tARjepyNIBE9pVC5XUrTPUqrFpWgd9aJftXmfzhSGOgTQj/fPP6kHC4X6WytLS3Rr3xJ37gfrJQBIwFAOH1L73rZsKuh9pvZ6/5zSrT9XUwJQvVIZkUGwZtsBnTWqLQE4ff6qSPFXaqVIE8uVAFDqMkU4bawtFfeo4xfNQEKJrXuOlU1Np572n39SF5t2/yFLxEhrSM0MgNv3g9HNzUdoIWgPOl90Dq2t/rdGKmuhCO/MpZtkMzdI12JYn4745fAp2X1JKQKAyK3BE/xkySEix8gpn7N8q2zrRmMJAH0YUStN9wFdFQUJTXViM/rPAdJZoHd78dqdsqYSLr06tBa1/6Z0SaFJTcGOnH8iroPCbylCWMahJJY2mI7CdgUyOsxsHyPACBhAgAkAPiKMQCZEgATmvP+br7rHPDngyxvMwpgAH1wKC5JdMQnqRSVEyc5Jn82pMwnLrm2QJQDqulTHlOqj4Xl2Fq6F39SZv6h9IdFGcNe9XxSJCzmjDHUBSA8CwCqnpRAqfBcfpWOy1C3h8JPjsinzdAPdT4OEE+UGlVqQloBSlod0j+TgP40KyXQEwE8H/hbOk9wgwSwSuaMIvdwgJ4ScbCWCgJyYNi0aIGdOs8TbqZ426PYDJCQkoFn96kIk8HXEW0UROqWvBKr/pz7bSlFLyh6YMKwn8rskzWQhYbUXYeHIncsevTq2Fs6XPoG7G3cfyZYnkF3kRNKg9Gq5QTZWr1hasfaa7ifhucAr8j/0JUfTz3+7rHNNBEmlsiVE+jGJ1skNfWUOtL8Th/USLc40x5OQl3j0JAQSSfL6TWSydR5SkwAgET0iYeSEFOUw+T/2rgI8iuv7HtzdXYO7O21paWmpIQWKlOIWIECwkEASgiUQILgXp6VAaSmUluIS3C24OwGCBvl/5/U/+a3M7M7ObpR3v4+Pln16ZnZ27nn3nst746fgoZi+aI0qAUDBPGoS+E1cAKaYWFqrrz8WApC87s6II9oiABi5wHuXFTJCD1mLuYb490W3Nl9j9NTFNvUhFBV6exhRU+Pi1Zuq95ERJza+/JSTBCDByNJ+pt8hhQB99SrS8L1PDJQop+TJkumChNWEWFWIWjr2TJIA9hCSn0sE4gcCkgCIH9dJrlIiYIaArZx3NaiUE3hGDcw+s8RhNNl/cs2R6LvHx+YJga2BmYtfNlMJMArgzbs3utYQFwkArum7Ql+qlmFkJAOrKRROlx89dg1BROQzXftUGpnm1CdkAoCnpmrh93rAslcG0N4YyikmS3dplRJUG8O0woDR9evdWnO0AAAgAElEQVQ9mU6ePBla9fRVdcJs7c/ZUnMcm1UE6EDoKfWmthaGJS8N8REfaamd69lD9qyZHHKwTcfUi7NCpti7Z9Q+d/T+4bVZONFLOP/UVzBirtBGGOnZWVSYUItcsLcm5f6yl6KiEACOYqR2DaNLA4ARGU+fv0C6NKnAihSxYYyeYcWGn35ZLwhPRhixlN+5S9dUCYCP61YRFTgW/LweK//coinc+OuskWjSqJ7uLW29tRv9Qv1Uq9KoDUKdGgrVMvJPmkRAIhA/EZAEQPy8bnLV7zkCZOzpYO65c1AXEopw3Ju3b9B5pyduPlMvmac2GE+7h5TvJUL8+4f6GtIA4LgkAFgCr/02D1x4clnXukk8TKzhJ4iHM4/OW/WJjQgAzsnQ+HZb+wiRJEtjGb/RVYfqPlEx7V8/Z00E1xiB5ImTYeWldfA7NEEzyiM+RwDYU7i2dXMoDvy20CMiikAtBN1Wf4aP85Sb5kg+tlIBoGjBPKJcmpYIn625KTC4JMQbF6/ctHmKSyV3loLTU//bdD57DoS9Lx3D83+Z4SdO+I0SAHRQqENAGzd9qWoqg611UCxt5Ux/MNc/IGQRvAPn2Fu29Xfw/0vIRWcEACe1l89tuTBGRlBxX636hJ5NuoIAcEYDwFECwAhGCg7REQHA5w61DxiFYRrhULGMm4ga+qphHVQs7RbjJfQoFnj1xh2kSZ0KWTNnwL0HjwT5tWFLqNltQRLSy70tOrX6EnfuP0Tg9GVWRMC3n9XDzDEDkC2Lfudcq8qLrXtSkgB6vrGyjUQg7iIgCYC4e23kyiQCNhGg89831EfXKbOpcvz223vhuddPVz+eaDcp8DmGlHcXoeuOzGm5eEWNn47tyMOT8Prta7tXOK4SADz90CJDcqfOgYX1JyF54uR2cypNAbAMrbz+7BY6bOsH/q1m8ZkA4H627jnslBI5T/CC5/wsHNUnEfojLZgjTyeVtvbvnZqh9paYKxUAMmX4TwSLodgdPceKWt16TXGg+IJvL4ybzgoJAL2nxRQFo7ghBcJsqa/bWqtpDXEjBABDmOdPGCJKwNGoeO/uPQm//LFZL0SinaKiT3VzOkJq4ei2BoyJCADOTyKI10gtZF9tfdyXEtng6J44nisIgCUhPvh7+z50GRTo0PeG8xshABy9jxXcXE0AXL91Fx6+U+zeiySeurf7RuiAUIskNuzdu3eixCevkZrxO84onQ4tPhepTAoRkDZ1KnGPfFS7kt1lX3xyBf6HJ+Lg/eO6fovVBqRg7fjqPlIY0C7asoFEIO4hIAmAuHdN5IokAroR4I+43+GJOHDviOZJMR33CplLY1y1YSARQGO/wGMzsOvOftUffzr++dPmRZ9SHfFxnrpIhERRa9p4fSvGHJmiKiZIgbr6uWpg6809eBz5xGwfpuX4Dt8/AZ+DQbgUcUVz3amTpsJHueugb6mO6LnbK05FAJAAWHd1k2o6A0/vA6t5o0HuOnj6+hnmnFmKFRd+t8JDAYeYtSj8JToV/x7UWjC10LuHMGTfKFWseY1GVh6EyLeR8U4DgHvkSy5F7AaPnoF9R05HbZunXO2aforL128LQTRLM62xzpOzf3ceFHnT2/cetfm9Ybg3T/daffOxqD9OcySUX6kAYCrsdvd+OCbO/UXk82rlw3Me7ol5+YwA6PHDt3ZFAJXQ9JevIgUGk+b+ork/CgP26dgcjT+uBdYZpzlKANDpGereFs0+/yDq9NMRAoD7Y1/ml+fLnd3sOtABnLVkLSbNW2m37By1GSqVKYa+nZpHlU07fCIM3kFzre4F5sTnyJZJVUwtpggAbpTXaNX6rUKxXUu3gg5bgzqV4T+go9Bw0NoTx+P15D1KnQlLcslVBECGdGnwy7rN8A1eYKUloVxLRoNQDND0vjZCAHBPHGPc9GWCzDIl66qWL4GG9aoJYURLcyUBYKT0Iq/TcI/2aP7FhzEeEUAs+L3xGjcLk+au1Hyu8b5q27ShqAhA43OUAoJJNURIlYF23t4Hz70jNX+TcqTKhgnVhwvCf9aZxZp6NRzvw1y1EFTNJ0rbRvfLi2woEZAIxCoCkgCIVfjl5BIB1yBAQbmbz+/g+INTeBz5VAxaImMRFEibN8rpV5uJufgMYz9y/4TolzRxElH3t1C6/KADrmWsFcx+h+4dE/2ypMyECplLIXuqrIIsoEDegfvHcDXiBvKlzS1y4nOmyibE80yN7XjCffTBSbx8Exk1f940uZEhecIqN3T/5UOcDA8TmNCIS6mMbjavD9upYV0mU3FVPF1zN8XsKDzJv3X3gRADo3NdrHA+0EFx1CKePsfVm3dw++6DqK7/CQqmQbq0qaBXEMvRedmee7gf/gjnLl5H5Ov/IlsYzlswb04wn5+ihoko3e+EWe4vR7bMyJcrO9Kmsf6e2iIA/l0xSTjXxJskEvFmnrVlHrQWAUBng1EUt+7cR/jjCHAd3KeS9621RZI1Dx9F4MKVG3j67D8BzWRJk6JooTzi2vCaa+Vis+/9h4+F8CCtVLGCUCIxnIDUpV1JaD2OeIYbt+9F3YMZ06cF70G1vbE98aNSPvFg20L5c0fdK8yfp3gk72diTHE+WxgZ2Yzpd48CmVwr51GuJU+XifmLl69QKF8usUa1+03v3LyHmd/OfRfMlwt5c2az66zqHVur3Zs3bw2l0yjjkRgb2qst0qRO6exSHO5PcomRAD5Bc20SjBy4ffNGCPLuKb7LtuzO83vosKM/Lj3577ukZuUzl0JwDV9kT5kFqy+tx6ijIXj++oVme0kCOHxpZQeJQKwjIAmAWL8EcgESAYmAREAiIBFwHQK2CAAlvN7ebFoEgFIlwJ7Db298+blEICYQOHH2Ipp388GpMH26M2prMk2NiYk1W85x6dotjJ+5HD+t3KCZtjFxRG/07tDULtG48NxKBB2bbreCkGlK2rILazD26DTNaMF2RZujf9muZpGCsYGTnFMiIBHQj4AkAPRjJVtKBCQCEgGJgEQgziMgCYA4f4nkAmMAAZ7+GxGitFwa0yIoTNmwXtUYWLX2FBQ8nb/iT8xa+rtZOo1SPpBRGlr24GU4hh8MwrGHp3Hvxf+ipGxtyFToT40ESJo4KX50a4HepTtI5z9W7ww5uUTAcQQkAeA4ZrKHREAiIBGQCEgE4iwCkgCIs5dGLiwGEaDD3K5vAP7Zvt9sVubOM2Q+Y4a02LX/OHbuP2ZXELF3h2YY59U9SmcjBrdhNRVTNygiueL3f4WQadfWX4nygUmSqJczpPPPqkHHH55xeNkKCZApRQZMPjEP88NWiEgAOv8DynRF66JNpPPvMKqyg0Qg9hGQBEDsXwO5AomAREAiIBGQCLgMAUkAuAxKOVA8RkCryseiScOEyr+iy/E44in++Gc3Zixaoym2+XHdKlga4uNQeb2YgI76GG/fvtPUUrj29Cbcd3sj7PEFw8upkrW8EAUkCTDu6DT8fPEPeJbtJkoDS5MISATiJwKSAIif102uWiIgEZAISAQkAqoIUFRx+W+b8PLVK6vPmzSqH6Wwbwu+dZt24/gZa6chf54caPp5/WgVVZSXVSLgLAIU0GOJxsnzzFX06cgvnOiFXNmzWE3BPotXbYSHb4hVRIBSAUGp0OHs+mKiP4X+eu32wqWIa6rT1c1RTYj9/XH1H4w9OtWm0F/9nDUxrpqXEAe+/fwucqYyr/YRE/uRc0gEJAKuQ0ASAK7DUo4kEZAISAQkAhIBiYBEQCIQywhoRcEM7tlaVLFgBQo1Y5nCnsOCsejXv8w+ZgnPJSHeyJ0jayzvTN/0Ea+focfOITh4/5hmB5b7m1F7DNzSFxJlbf0PByMi8plm+3o5q2NC9RFImSSFvkXIVhIBiUCcRUASAHH20siFSQQkAhIBiYBEQCIgEZAIOIrA3OXr0MlzrGo3nuK3adJQ/CmQJ4eZcv7zFy9FBMDMxWvN+jb74gPMCRxkqESpo2t3VXt7EQCcJ0/qnJhSK0CQALbU/tMnS4fAasNQO0fsCiG6Chs5jkTgfUdAEgDv+x0g9y8RkAhIBCQCEgGJgEQggSCgdYqvtr261cqhW9tv0PjjmkifNg1u3L6H1u7+2LL7kFlzf89O8HJva7fMXlyDMOzxRXTbOViE7WtZiQxFMa32aGRPmUWVBMicIiMCq3mjeraKcW17cj0SAYmAQQQkAWAQONlNIiARkAhIBCQCEgGJgEQgbiGw9/ApfNNxKFgFQK+x1N+3n9VDwbw54TdxgVk3frZ6dgAa1Kmsd7hYafcO73Di4VkcfXAKBdPmRfXsFZEkURKcDA+D++5hNkkAU7X/OWeWYeqpBULtn6QAdQLKZy4VK3uSk0oEJALRg4AkAKIHVzmqREAiIBGQCMQwAg8fPRHCX1eu33bZzMmSJUWFUm4olD8XKpctBoYPp0ppPwfW6Fo6tWoMhhsrCuVqGzE6do8fvsXXDeuIIQ8cO4OhY2a5BCeWVStbojByZMuMciWLoGjBPMiYPq3u09IXL18hYPJC0HFzhVGwLXvWTChZtABKFSuIPDmzStFCVwAbD8Z49+4dguf8jP5+U1222s8+qA5WDsiaOYPLxnTlQHT8/7q2BeOPz8TNZ3eihi6SvgCCqnnDLX1hhN49BM+9/mBJQC0rk6k4ptUaLdT+xx+biU03dmB89eEoldHNlcuVY0kEJAJxAAFJAMSBiyCXIBGQCBhD4P7Lh/+dUqTKKmsRG4MwQfW6//AxWrv74a+te6NtXzwNbFC7Mrq2+Qof1qqkWRfc6FpqVy2LxZO9xUmklhkdm+Oy/Blt575jqNOkZ7ThpORZs2JA8cL5kDixeo1yLkAr79pVi1Ou2Y8tPscHNSuIUG9pCReBO/ce4uc/NgtF/9BDJ53e6HifnvDo9J1uQsvpCR0Y4OWbVxh3bBp+ufg73r57Z9WTQn8hNUcKJ3777b3w3OtnU+ivZvbKGF/dB+mSpcXbd29FBIE0iYBEIOEhIAmAhHdN5Y4kAgkaAbXTDqoSf5KnHgaW7Y5MKTLGyv7pxBw8dhZ7Dp3E/iOn8SD8cdQ6lBPSjBnSonjh/ChcIDdyZsssTpLvPXikWm6NnQvly4VnL17i9t0HDu+JJ7BlSxRBkiTajpfDgzrYIfL1ayRNkiTGXpyNOsYObiuqOUOCxwzpispli1vt0Zm1DHVvC99+HTRrexsdOyYJAFNMGVo9rHc7VCzjpnovRDcBYLqWAnlzok+HZujS+iukSZ3S6KUX/ViDPeziNezYd0x8989d+l+5NSVyhN95RiIwCqFQ/txInzY1Ip4+x5FT5/D69Ru783O9yrPCXuMLV27oin5hpAbXlNCN1+dk2GXMW7EOq9Zvw+VrtxzeMssF/r5gjPiOxzV7HPkE/UP9sPvOAZtLM1X710MCfJb3Q4ypMgRJE6tXSohrOMj1SAQkAo4jIAkAxzGTPSQCEoFYQoCnHaOPhGDV5T9VTzuoVOxTsS/4AhNTxpdMvlwOC5wDlp7SazxBDh7uLhwHrZNYOmx8qfcJmqt32Kh2yvh6wtUdHtxOB9bT/vXPrZi99HdMG9VP09lguO6h42FYvnYTvHq3c1ph26hj7Mz+Se5MDfBAiy8/MnNunVkLnY7l00agXvXyqkszOnZsEQDcBE/hAwZ2Fo53iuTJzPYVkwSAMnHDelUxybcPShTNb+jynz53BZ4B0/DHP7t091dqybNDix4jcOTkOd19G39cCz1/+FYz6uTNm7fwDpqD0VMW2x2zbdNPMXWkh7gm74vxHtu+9ygW/Lwef2zaBQoF6rH2zRthykgPp8kiPXM50oa/hQP2+mHzTX33n6na/+pL6zHqaAiev35hNWXpTMVFxABz/6VJBCQCCRcBSQAk3GsrdyYRSFAI8IVn+MEg/Hltk6rzr2yWpxY/urVA79IdYiQtgM5rl0GBul8olXUmRAJAceiHT5gX5Rj1at8E47y6W+XN370fjvGzVmDawtXihHPlTH+RP+6MGXWMnZmTfXlK+1PwUNSvUSFqKGfX0rzxh5g5ZgAyZUhntTyjY8cmAaBsghET/bu0NItuiA0CgOupXrEU5k8Y4vBpOE/92/YZ6XB4uTMEgIIfnffx3j2RLYt5pNOjJ09F2buV67bYvZ1rVSmDpSE+4r5NqEadjJNnL+H0+Svi2cNyfyWKFkDmjOnAZw/ThEhQkhSwZSz917HlF3EKpldvIzFoXwA23dhu87fQctHUAgip6Y+8aXKpqv1XyVoeE6oPB1X/pUkEJAIJGwFJACTs6yt3JxFIMAjMP7sCwSdm6XrhSZwoEVoV/gYDy/WI1hxGvmR2HDAWqzdscxjnIb3awH9AJ+w5eCJBRACYOvSmp2s8ZaRzzxNXmhIdQKVt04gJnnjzFN0ZM+oYOzOn0tfSYXfFWmaN9QRFAS0FAY2OHRcIAMv7gfjFFgHAuds1+wwh/n106wI4IzL3Qc2KWBLiLchCRyMATO/RHu2+FaSaaQoDIxK+6+6DY6cv2L2deQ02LhmPGpVK220b3xoQ28AZyzD1p9VmaVjKPkj6tGnSEN81/lCI+l26dgtLVv+NucvXWaUIsO2yqcNFKlZcsmUX1mDs0WlC/8ZRY5Rc0fQFMbGGL/66viVqHCX3n59LkwhIBBI+ApIASPjXWO5QIhDvEbjw5DI67fDEnef3dO+FJEDrIk0ECZAIiXT3c6QhldS/bD/YoXJTyvh+AzrCu88PNsXY4ksKAJ2iOcv+EJEQavZFg5rgSRpP+vmizZNKS1MIEWc0C4w6xo5cc622lqXCXLEWOiBUH3crlNdsWqNjxwUCgBuhJsDcoEFR0Q2xSQBwPb/OGokmjerpug0cOWm3HPDT+tWwJMQH9x6EO0UA8F7jfaFUdOA8f2/fj4bf99O1BzaaMXqAELJMSEYSsr//VCz69S+72yKGPzT7DP27thSCm68iI0UVitlL/xCELomE3h2aCaLFMmXF7uDR2ODQ/ePoucsLzP83NUa+dS3eRpT6W3lpnd0VfJirFgKreWPJ+VU4+fAs/Cp7Ik3S9yclxC5AsoFEIIEjIAmABH6B5fYkAgkBgQVhPyPo2AyHt8KXop4l26NT8VbRQgKs+P1ftOwxQnVdFDzLltk8lJKOzuGT58TLZUIiAAgAoyG6Dg7CL39sVsVj4oje6N2hKQ4eP6tKmrii1JZRx9jhG0ujw6hBXUAig+aqtfTv0gIBg7qYOSFGx44rBADx+W3eaHz1SW2BVWwTACy7SIIqQzr71QHOXbouvvMk/yyNIfUka0g+KkZldqYMUIDOVQQAx7bMTQ+e/TP6+U0xWxKd3NLFCuHshatWp+Eenb8TApbJk5nrMbjquxDT4zCyyGvsLJFW5IhRw2OCTy9RHSNp0v8U7x9HPMUf/+wWJ/81K8edKImnr5+hy46BOPLAvLIBf+c8y3bHs9fPMfXUAl2RAbxHP8/bAL6VBiBFkuSOQCbbSgQkAgkAAUkAJICLKLcgEUjoCIw5OhWLz/2qus2cqbKjQpbS+OfGdtUXH74cDSrXQ6QEuNoYOtqmt7/qsHRwGjeoqVr+jMKBrH2eOlVKuxEAStk2ZRL/ST+pigIqzkWWTOldvU3d4/2786DA4+ad+1Z9SroVwPKpI5A7R1aRP71hS6hZG1eobRt1jHVv0E5DhmazZFjKFMldRgAQFzruH9WuFDW70X3GJQLA1AGNbQLAkXuPaSta4fska/w9O1npXSgX7tnzF+LeICGgNYZCDPJEesfeYxg6dpaq1gBV6Zk2U7RgHk0ChW2mj+6PcdOXWmkDuIJwc9X3xhXjbNy2D826/pdeYcTUtCmMjBOdfUgA+B6agA3XNkelwim/b5zX0bSAkhndMLP2WJnzH50XTY4tEYijCEgCII5eGLksiYBE4H8ILDy3EkHHpqvm/1OteGadsTj76CL8Dwer1jhOmyw1Aqv5oG6Oai6F1RYBwIl4Isi64w3rVUPtKmWQL3d2K0LAVj12U4ctPhAALGtGAcBRIYtUcaYgIE/JR09drKpWrrZfRy6YKxxjzkeHdOuewxg8eqZDSu2mlReMrkVtvwyZpyCgIvxmdOy4RAB8XLeKEKLjnmKbACDmFHGkHoA9s0UAsC9P3WtXKStO++tWL4eyJQpbnbLbGkMhAJR1zFy8Ft2GBKkua8eqqahdtSxu3L6H1u7+2LL7kFk7pt5QRyJg8iIhtmlqjFRwhfCmPbxi4vOnz16g17BgLPhlveHpeN2YFtHq6wYxVrbUyGJNxXDZn2luNbNXwcB9/ma/fQzxr5SlLCaemIM376zLTZqWBjSyDtlHIiARiN8ISAIgfl8/uXqJQIJE4B3eYcapRSiXuSRq56gKexoAfNkJquYj6iEP3h9gRQIw3LFhnvoYW9XLpaKAa//eia87DNF9DYoXyY8urb/ED80aQTmpT0gEAIGwpZCu5C5T1E4NNzozdHQZtmzEXOEYK/NS12DG4t/QY+gE3UuJLgKACzAVBHTFPm3dd1ob5vWrUKpo1An35eu3HSp9qeWAGiUA+H2iujvNNL1G9wUzaahXg4Kh/N+7+2HX/uO6pmGIedPP64MRDyWK5BfOpSMEwLbQI6jfzF11LkU4U0uLRIlIYXoAIwkszTQNQ9dm4mgj3suN2nkaPv1XtsUqHgsneiH//99TcWG715/exJ67B/HyTSQKpM0DKvXTWBEnddJU6FCsJbrtGoxLT65GLTdJoiQYULYbXrx5iZCTc62Icwr9BVYbJn5bpUkEJALvJwKSAHg/r7vctUQgziJA53/c0WlCnChbyqyYUXsM3NIXEhoAC8/9ohoFwBcez7Ld0KZoU2y5uduKBFAIAlfnOp44exHNu/ngVNhlh/CkuBtrxzNEN6ERAHScGRnBMH81Yyk0RgoQO63Pp4/qbyj31hWOsemaHHWSo5MAIG5UJC9ZtIDh9AJnIwCUMnZ0vGlMZaFwWt8RIQ6XxGP/jUsn4JO6VQxHAFieljN3e8Ksn+EbPN+h7yMbs7ze1JEe4gTflhk9bea4wcPdhfDc+cvX7aYAKGvQ83zQ0iJRNCm0IpWYruDl3talJ96H759A4LHpuPr0hnhudy/ZDpWzlosWDRZi9ObNW3G9mRplasSb5RK/+bQu7j18JKIjlq35x27Zv7hCilx8cgXDD47H4QfHzX7z6LwPKNsV3xT8DHzWrr68AX6HJuiqjlM4XQHwt7C9W3NkkqX+HH5GyA4SgYSEgCQAEtLVlHuRCMRzBBiqSOefZY4onkVT8hT53113DsKp8DDVXWZKngEz64xDqYxuZjWO6+esiXHVvKJF4dio8BQ3oCihs1Z1nSY9VfcU31IAlE3YEwS0d5sydWL6qH5gnrJlCTxbfWObADA9RTa6Flv7UwQBI54+R2t3P1HL3BFzNQGgzG00/1pZj9EIAEsCgOshCeDuPQkLV25wBJoogT49Ghq/bdwhCC5H882pNbBm7ighNmhPA0AvAdDyqwbwDpqjmlKjRAhokQh6SQ89QJK4nXxiHuaHrTDTYmH01Ye5amNExX7R4nRqpT+oKfiTsDoZdlmUCdS6PygIyGiN2DLi+OulPzH26FQ8f/1CdRnEtF3R5uhftqvI+9fSxzHtzDS4abVGi7QAaRIBiYBEQBIA8h6QCEgE4gQCdP750rP8wm9WpxkKCXD20QX0DfVRzfPnJujsB9cYgeSJkwkSYMetfRhddTCis7axI6WnTIFWhMdevHgVbwkAnuTzNPPAsbMIf/wElcoUA0+JU6VMAYYuUy1dTRBQzw3H0OkQ/75o+dVHqkKKamMYdbq1tAfsaTxYrsHUeTC6FlvY8FSTeduMHIlLBICjYfHKHpVSdK4kADi2miK+vXvug5oVsSTEW4hU2jPe90wPYVi9oyQA75HPP6rhMgKg8ce1RFnNleu2WC1b0QjQSjmoVaWM0GEg4eaMmUZtKcSt5XjUahlcvpdIxXKlrVq/DU27DDMb0rIkp+V8vH5jpi2Bd+Acq6WokUquXK+tsbRIFLU+ivgfS/d5HwhUzfM37fdZ3g9F2H90lcSNKYzkPBIBiYBrEJAEgGtwlKNIBCQCLkDgj6v/YNiBcapq/sx9nFB9OP66vkVT7VjtlIPEQuJEiaP1xYcvlKGHTooa9zwdfBD+WBcaDDfNkjF9vCMAGAZNh2P8rOU4dvqC2V6rli8Blvzj3yOC52sKAuoBiC/yDGPu1ubrqBJdtvoZdbrVCIALV26gt88krNu0W89SRej46tkBaFCnsmhvdC32JqOwm3efH+A1bjY27Thgr7nZ59EVAWB0r4qz5WoCwFHihiBZpjfYA5bh19RAWLxqo/hDJ1uP8XS5Q4vP0ab3SFWBSUsH1JbOCB38HNkyq5YlpMjfcI8fkSdnVkFSBIQsUk3T2LoyBPWq/5dXbtRItupRoFdKz3lX7OuSiCxGYA0MmI7J81aaLZ3kqme3Vmj1zcfIkTWTahSRVlSEs0KkRjFkP704KnPw925UlaFYdG4l9t09rDm1VPt35qrIvhKBhImAJAAS5nWVu5IIxEsE7J0klc5UHJNr+IFlAf++vk11j+3dvhMCSLQHL8PRY9cQpEuWFuOr+0RrJICyGJIB127dFWJ4h46fxR//7NLMO+XLZsG8OeMNAUCnZ/eBE+g7YjL2HTmteY/xRJGq6vybZQH5sq1lVEm/dO2W5kkqa8WP8+oOJe/c1o1t1BGtWMYN2TJnjBraiKAcVe0pIEbng2Z0LdH5xZUEgDa6jhIApiPxe/Eg/AlOn7uM0+evCGLmj027VO9p6kR0b/cNfug7yi4BQKLNwzcEs5f+brVwfm9+nu6HqzfvoOH3/QzfNkoUhtEBwh5fRLedg3H7+V3dQzBdK33ydEIf4It8DQyTs3o0WBgh0fn7L0U1lvRp00St8e/t+61wI4m3fmGgqKwQ03YyPAxddwzEw1ePdE/NKADPst1RJ0KNbxYAACAASURBVEdV9N0zAmGPzclYDsTfzJCaI8EIDGkSAYmAREBBQBIA8l6QCEgE4hQCLHM0YK8fNt/cpbouRciP7dSMysasbWw5TnS8CPGUmKd/6dKkRpkShZE6ZQoULZQHSZMkNXnR3IdWPX1V18oc3bw5s8ULAoD5s8vX/gt374m6Ihz4Er1o0jDh/GsJAtatVg4LJw3D1t2H0c9vitm4dPh9+rYXCuopkifTdY/GltNNx4Eq/czHViy21mILKEkAOE8AvHj5CtMXrsGryEgUK5wPmTKkE0SXqXN5/dZddBkUqHriTmV+kgDt+gaoEgB0Vlt8+RFOhl0CtRVIIKpZsy8+wJzAQZi3fJ347hg1pVJAyhTJHR7i1dtIeO71x6YbOxzuyw7ORgQw4orpD3qMKUVtmzZE628bolzJIgiYvNBKONCRNBA9czrSZsTB8Vh5aZ1ZF5bqG16xH369tA6bb+40S43j7yCJ7isR13H60XmhsRBycj7+ubFdRNClTJIC3xX6Ej1LtXdJtIUje5FtJQISgbiPgCQA4v41kiuUCLx3CPDk3pbgny1AWAnAo3RnUSbpz2ubzF6aCqbNiyk1A1AwXT6XYGqvJri9SRjCS4sPIoBGhM/G+/REx5ZfoLfPZE3RLZ7ue3T6Dn9v34fuQycIEoBOCQXvlLr39nCMbad7zJCu6N+lpVmawvtEABw9dR7NunqLqBdHLDpEAKkKryWKZ2ttn9avhiUhPlHlObXaGk1XUMZjiP93jT/U1ADQix+/W93bfoMB/tMwbeFqvd2s2jFyhToAjn7XONDWW7vRL9QPL9+8NBs3WeKkoIQrHVE9VjN7ZUyvNRo80dZrj5481dQ+sDdGvtzZwegKy1QtptYwbSJJksT2hnDp549ePUGH7f1w5tF5s3E/yVMPfUt3sjrdZ+j/sPJ9hOOvVMZRUuSoCfAo8gmypcxsOLLCpZuTg0kEJAJxEgFJAMTJyyIXJRGQCDC0tNcuL1x/dks3GAxznFFnDFZf2iDKCKoJUrFNcA1flM9cSve4Wg2dIQAUAa5rN+/GeQKAQn48sfxn+34zKHjymTdXNtABVBNDY7lDlq67ceseWvf2B8XiLI1jrJzphyrlSgg9gUdPIlCrchndwn+m48W0082T/4CBndGl9VdWUQoxvRY9N3N0RAAw/H3yvF9FWoijFh0EANNJ7KWdqK0zpggA6n4UL5zPKQKA0TXELk2qlPje3c/qe+nIdaBWAIUleSruiPH0n+lVe+4cNOvGU+uh5d0x5ugU3Hx2x+6QLOE6pHwvtCz8td22pg347P3BY5Sh8pNqE9kTDnRocSqNmd729t1bcL+WxpKJbba44/7Lh2YfkRDhSX5E5NOof6fzH1B5MC48uYKppxaYkSwiyq2GP7Knsi9k6ex+ZH+JgEQgfiMgCYD4ff3k6iUCCRoBR0gARRU5IvKZ1YuRJUiN8n4kainzZdUZc7ROvOlcFLcb2P177Dl4Is4TAGr5snQcVkzzRaliBTFo1HRMmmsuxMW9Mox/4gh3fFyniqbqNtsxJJo10lk9wBmLaaeb5EWfDs3QsdUXZiHg3ENMr0UPbq4mAFhyb+6ydRg5eaGutBDLNSoq9UZP1U0F85iicvD4WfgGL9AMm7eFkd570JnrSj2L2eMGgmUytcoA2ruOir5G/RoVcODYGXzZfrBVpQ06sxX+vxqHMt7jiGfiWaNmSrlAe3Obfn7w/jFBAPB5q5iSk37o/nFsuLZZ13AkYmfVGWcoTJ16K4dOhGHJ6o1Y9OtGQ/egskilLCtTOlxtirr/gXtHMbGGLzKnyCiIk7xpcok/4a8e48dtHuDvnS1jNRuWtD0Vfk71N04q/bv6ysnxJAIJFwFJACTcayt3JhFIEAhce3oTHqEjcCo8THM/fPH80a0FsqXKgnFHp+kKPWX+afVslTC2qpd4ITNiRgkA1t8e791ThN3aGkNNkdp/0k/wCZprtVy9J5hG9qmlqk4BMZ7+W4Yg0wFhGH+v9k2w/+hpVKtQEq8iX6uezLZr9hl8+3cQYojOmjPOmTNzK5UPalYuHaU4HltrsbUPZwkAU8fy7oNwHDqu/Z20hydLGdLxLFowD4wSACSYCuTJgcjXr3Hk5HmnHEASckN6tbG3bMPEDkUGp4/qD94jRiOHLO+zFb//KyoAWJpaeT9bpRoZ9j7co72qWr4WIGo563VzVEPj/J/A52BQVFpArtTZ0d6tBWacWmglcMfT7MBqPmA/Z41k1Jbdh4VgopZugq05mFLBVKREiRI5uxSz/nT+xx+bGRWqz3SHGtkrYdqpn5A1RWZMqRUAt/SF0D/UF39d36o5NyPXxlcfjm23QjE/bIXVb5xU+nfpZZODSQQSPAKSAEjwl1huUCIQ/xF4+voZppycj58v/i7E/UyNOY+DyvVAphQZMWT/KLMTKT07d+bF6fa9B1i2ZhM27zqII6fOq4a4m66BIfF9OjZDk0b/E7aLKwQARc2u37onwvUpbpYlU/qoMHxHyqo1rFcVowd3RaaM6TBiwnyR++/v2QmDe7QGHRaGZ9PozNDp+qh2JUPh/mrXNjadbtOTWa4tNteidd87SwDo+T7pbaOI2GVIl8YwAaB3Lj3tGJrPE3p7xtJzLA35+987ceTUObskiKiE8W1D8b1X8uz1EgAK4VKxTDF8+1ld8PmhRMkw9YLRDr7B862WTIJx6kgPUZpSsWfPX6DP8MmYs+wPq/am18Le/vn548gn6L5zCI48OBnVnKfTrDNPx9b03+nwepXvjfbbPXDvxQPRnuRrqYzFMKxCX5TJVFzPlKptGAHw5Ol/EQi8jxInTgzicvveQ1GmdNaStVZlStUGMpoGYW/h/K0afSQEqy7/qZqOxv5u6QsjpKa/EPPrE+qD569fqA5Lkjt1klSIeB1hNRYj2WbUHiOIBGkSAYmAREAPApIA0IOSbCMRkAjECQTuPL+H1Zc3CKVjvlx9mKsW2rs1x/Hws/Dc6+ew869s6tuCjeBXaYDTokk8yXz2/CWu3riN8McRUZhlTJ8WhfLnRvq0qV1+wuTMheHL8sWrN0UdbcsQWpbP8h/QERVKu4kohUbtPDVL9XENVNke1rsd2n/XCOs3h8Jv4oKo2ugsjUfns0r54ug7PAQsYca8+TSpUzqzfKu+se10m4YRx/Za1ICNSwSA6Ymr0QgAV908ilZFoXy5HB5ScUL5fTfVuEiWNKmoCJIlYwYzcUiHJ4hjHRjeP+nEXPhW6i8qtTAPnU4rxVdrZq+kKgpouYXcqXNgYf1JyJkqu6Hd8bm1edchDB49I6ocKZ8pLK/YrulnUc8VpoWcDLuMeSvWYdX6bZoEbfvmjTBlpIdLn0f8fVITolXbMEloOvATT8zB6kvrHcLElVEUDk0sG0sEJALxGgFJAMTryycXLxGQCOipQ02igA7+kP1jsOP2XivQsqbMjAX1JoJVAt4XowL2uOnLRPi+moAfcVBOtRkRoCYCqGDV6uuPETCoMx6GP8HwCfNUQ3CbNKqHWWMHgmRIdKlsG3W62zRpiDLF/3d69iTiOXbsO4qtew47dDuY1hE3uhaWE0yfLg06Dxxnk3BxaGH/3ziuEAAkhNbMHSVSQ2ixTQD07tAMrEaht9ykEewTQh+q1Xfe4YmT4WejTq4j30Zi9pmlotzcsvNrsCDsZ7tbZcj/tNqjDROu/F5SAFBNVJQCiXMDBwn9EVPjPbZl9yHMWvI7Nu08YPbdUku1srsJOw3WXtkIpklQLNGeKdETJAIcqX6TKmlKDC3nDhLY0iQCEgGJgCMISALAEbRkW4mARCBOIaDH+TcN8R92YBzWXN5gtQe+SE2q7odaOarEqf1F12JYrq3XsGBRZ9ye8XR04UQvcaqvpfTOl+3sWTLi8Mlzqk6raf6zvfmc+dyo063mAPD0kFER7fuNcmhJE3x6waPzd4ZTALiWLz+pBXfvSZqlEx1akEnjuEIAsMRjwKAuUQ53bBIAplUojOL6PvRjLjv1VUyrq1iWVe25y0uUBrRlDGUfWXkgGuf72BBseqo8NG/8odBboD4J0wBSpkiOTz+oho9qVUL2rJlw595DrPlrOxav2ii0SVipxEj0h60NEK8l51Yh6PhMm5o0WVJkEsKAFbOUEcNR88Z9tzfCHl+wiY90/g3dPrKTREAi8P8ISAJA3goSAYlAvETgwctwu6clJTIUFSdNFFDafnuvZppAxuTpMbfueBTPUAS2yjXFS6AsFk3nv22fkQ6Vz2J97B+aN8IPHgEiHcARoybAJN8+KFHU/ETOkTH0tnUlAcA5b9y+h9bu/uLkUK8pgmoPwp+gtbsf/tpqHXFiayzFSd8WekQIvLEEo6ssLhAAJJTmTxiCkkULRG0rNgmAMUO6on+XlgkqTN9V94vpOFrPzzypc0YJ2S2/8BtGH5mCN+/eaC6Bp/8Ta/ghRZLkDi/zzZu3GDd9KYaOnWWzLyNMqDGyefchM0KSETruPzYVeiT8b5J8d+6HI1vmjNESlfTizUu47x6G3XcOaK6XegjtijZH/7JdoyIi7ry4L36rDtxTf9by98yvsifquEA80eGLIDtIBCQCCQIBSQAkiMsoNyEReL8QoPPPElTHH56xufHWRb7F4PK9sPP2PgzdPwbsp2YUoiIBkDppKqHYvP7aZkyoPhwsUZWQjAJmXmNnYfysFQ5tq6RbAfwyw08IanUZFKg7NH1A15ZCWZ36ADFhriYAjIynlJOjFoQzBIDRa6WHXGAboxUsnLmOlkKJylixRQCwUgVD/12tReEMRnGxL5+bHbcP0DyVVkiA/GnyYOC+kdh8c6eq6J2zYnXUK2nV09ch8lINz5i67qxc03PXUNCht2WMiuhZsj06FW+Fc48vIfTOQbQs8jVWXFiLuWeWRfVPmSQFvi7wKXqVbC9Eb6VJBCQCEgGjCEgCwChysp9EQCIQKwhQXGnAXj8hQGXPeLqSOmlqPHv9TFOFOUmiJBhSvhdaFv4ayy6swdj/LyPIvMzRVQejfs6a9qaJ059TpCxx4kRCIVtLfXzBhKFo9U0DoQngHThHdT+TfHujW5uvETznZwwePdPmnpkSMNKzE5j3z3ljyow47FybVg6wkfFcRQBwXafOXRYOz5GT51wCYWxGAKiVSowtAsDyJNgl4CbgQfbfO4p+oSM0CVRunc59SM2RKJ6hMBafWyWqAbB6i2IsBxhUzccpUpVCfk27DHMaaV7/1bMD0KBOZafHsjdA6N1D8NzrbxM7jkES4JPc9XAi/AyuPb2B1kWaYGC5HiIqgNoLr9+9BtMFpEkEJAISAVcgIAkAV6Aox5AISARiBAFHlJX1LqhqtgqYUWsM/ry6CaOOhpiVYYrPeZYMb/1350Ghxj+iXwdRbk/r1JfCc5kypMOwwDlRyv0Kfkq5vsIFcouT0vRp04gwXJb4szS+WPN0jTneSskzvdfBFe2MOOy2CAAjJ46uJACodj553q+a2guOYhYbBACjPwb3bI0OLb4QpSXVLCYjAFjdYlCP71GrcpkYJaccvVZxrf2lJ1fRa7cXLkVc01waQ9ODa/gKJ5+lAv++vg377h1FnexV8Eme+obC/pXJnj57IXRLFvzyP5X8rxvWwcyxA/D27TtMmLUCQTOX64aNJUgZnRQTZiv9TGt+ktemJEBMrFPOIRGQCLw/CEgC4P251nKnEoF4j8DEE7Mx7+xyzdN8RzeohKTeen5XUx/ANDyTpzGmRkJiyP7RoNAgwzctP3d0Pa5qT6Gs4ePnRYnIURRr5pgBOHn2Euo06alrGtOyfqx7TnKg9befwLdfBxFREHrolCivdeX6baROlRIN61cVddTz5Myma/zoaOQqAoCON/P/J875xSGngnsiAcISd3RYnEkBUPC5fuuu0Gxg2TNnLaYIAN47PF1ldYUPalYQpJEti24CoGIZNzRpVB9NP6+P4oXzScdf5410/dkt8bxtU6QJCqXLL06x+4X6Yv+9I7pIAJ3T6Gp24uxFNO/mg1Nhl6Pa/zprpIgyojma0jLUvS38+neMltx/tQ1tubkbP537RfyC7L2rr7qImj6ALrBkI4mAREAiYAcBSQDIW0QiIBGINwgwl5KiSidUcv/pqHuU7ixeTvWkByj1k9MnSwuPPcNt5mmyjCDDV02Fq+j8jz4SglWX/xT48bRmQNluYEpBbNnjiKf49c+tGDttqdVJPk/5WXaNL9EUArRlPCWlo58pYzp4jZ2NZb/9I5rzhH/lTH9Q2C8umlECwJV7UU4Wja5FLR1hyeq/0aa3v9PLdJYA4PWvUKooUqVMEbWWogXzIn+e7OLeKOVWEPz/nNkyOySqZ5QAYKpJgTw5otZCIqpS2WJIniwpWLqSyu5cT9o0qZzGTmsAlqJbuuYf9GrfRGCQUIzl6xi6vunGDvHcY3j6oHI9REqVvfr2mVNkRGA1b1TPVtFlcATP/hn9/KZEjVc4f25M9uuDT+tXE/fazMVr0W1IUNTnFJtkpMfjJ88w9adV2HfktNla/AZ0BMVNY8IO3z8hQvirZC0v0iIG7g2wWy2B6+JviWfZbmhTtGlMLFPOIRGQCLxHCEgC4D262HKrEoGEgABDS/uH+pkpK5uelDx8+chudQCl7nL2VFnRbedg3H5+VxMajp02aVokTZwEbukLwaNMF5TOVMyqJBbbfZ63AXwrDXAq1NXINbp7Pxwzl6wFX5IfhD+2GoIOPXP4s2TKgE6eY7Fy3RbVaehQ+fRtj0YfVseCn9dj5OSFVuN90aAm5gQOEk5eXDOjTrcr97Fx6QR8UreKU2UAGWlhag8fPUHXwUH45Y/NTi3VWQKA5RxXTBthVWPdqUUBMEoAxKQTp7ZH03KaMSUs5yzWevub6qEofShC912hL9GjVHshTjc/bIVmiTvlGVs7h/NkIe//jgPGYvWGbVbLL1uiML79rB627z1iFiXDZ1THll+I9qyoUb+Zu1nfn4KHol2zz/TCYbgdT/4H7w8Q/QOr+YBVEPREUrC9GvFseCGyo0RAIiARMEFAEgDydpAISATiHQI8fVfUprl4y1xJkgSD9gZg5519VukCRdIXQFA1b2RIngE9dg7B6Uf6BdaUlIEMydKh+64hOPPovBV2NbNXxvjqPuALcHQb8/zXbw5Ff/+pVif+pnPzZJIRAC2/aoC5y9cJEkDNPqhZEfVrVMCf/+62OjFje44zrHc79OnYPKqGe3Tv0ZHxY5sA+LhuFSyc6AWWITO6Fi1Bwo3b9qFZV2/dFRjUcJMEgCN3k+22FNTs6DnWrCxmn47NEDCwS7yvKhD2+KJNYjRN0tToVqItUiRJgeATs8x0U0xR+yhXbQTXGOF0VBTD+xu189R97/P0f9nU4SIChGYpHsjv5+8LxqBy2eKuuyFURlp3dRP8DwcjIvI/MURTUsReGVtWpplWazQYTSFNIiARkAi4GgFJALgaUTmeREAiECMIKCH4fJFiuKllXel3eIcD945izpllOPvoPPKnzYOv83+Krwo0FKrKXXcOAss06TVF4OrC48tYe/VvDCnXC6OOhFjlwzISoEvxNuhV6ke9Qxtqx1NTlvOjIN+TiP+pbWsNpjin/Lxd3wD8s32/Q/Myr3uCTy+hA8CQ27hoRp1uV+2FJEunVo2RKFEilxMARk/JTfcmCQDXXOnjZy4KEi300EmrAUf0+xEDu39vlibhmlljZhQ+V/vu8QGF6+wZn4m5UufAkQfWOPCzmXXGwi19YXvD2Pz8zZu38A2eD/9JP+keh88qCgR2aPk5ypYogkGjposUAcUYMTA3aJAQPo0uW31pvZWoLOcyFUrkbxfTLPbdOxxFVPP3o3b2qhhbzStGSOTo2r8cVyIgEYjbCEgCIG5fH7k6iYBEwMUIOFJGUJla0Qvg/3vu9RMnOgXT5sW4asMw49QibLm1S7zA8eXtw1y1Ma7qsGhNA2Bpv/Gzltstx2cJnRKe/tvGHUJYTg9xwDFslXBz8eVxarjYJAAYThzi3ydK8M7oWrQiAAjM/qOn0ayrD5h3bsQkAWAENfM+B46dQU+vYJu16McM6Yr+XVrGWaLMFgrzz64Qp/p8nhk16rFQL6BV4W+MDhHVj2Kcrd39sWW3MRHM7FkziRQT02cdiUyPzt85vTa1AUg8Lzm3CkHHZ6qmR1hWlnnz7o2olrD+2mYkTZQEXxf4DHVzVoszgrLRApIcVCIgEYh1BCQBEOuXQC5AIiARiCkE9Dj/dPb9Kw0Up7izTi/B+SeXhRATlf4txQJ5mjOmqpcoIUgxwPo5a1qJBUbH3jbtOIBvO3uZvdQyPN9/QCc0b/wBRk5aiOmL1lhNrbz4OkIgMLeZp5qxUdbPUeyMOt2OzmPZnlUW6PznyPo/XQSja7FFAPC6DZ8wD6NCFhlasiQADMEW1Wn3gRPoPnQ8jpzUThsqkDeniJRp/HFNJEuaVDxH4pPxGfnzxd8x58xS3H/50NDSXZm7/ujJUyz69S/MWrIWx05fMLQe004l3Qrglxl+KF2skNNjWQ5A558RZ1NPLVB1/vnbMqaKFz7IVdPlc8sBJQISAYmAIwhIAsARtGRbiYBEIF4jsPzCbxh1ZLLm6ZblCxpf6CgQ+CTyqWZOLPM6R1UZLNSdmf8fEzmbDIf1CZprdi3cCuXFimm+qFC6KGYs/g09hk6wula/zRstSvXRWKZu1JRFms4kT/2paP9R7UrxpmyaUafb6E1N0sWzWyv069zCKu/b6FpsEQBcJ3PPW/QYYdMJ1dqPJACMXWmWhdy65zC6DRlvU2uDzv+8oMEoXCA3+vtNQe8OzYSmRnw0nkz/eulPzD6zBDef3dG9hVyps2N27UAUTJdPdx89Dal3cjLsMuYs+x2Lft2oKnaqZ5yubb5C8HB3wykaVPQfd2waToaHCSefqWf1ctZAvzJd8PbdW/E7cfXpDauluFIUUc8+ZRuJgERAImALAUkAyPtDIiAReG8Q4EvtuKPTQIVryxBXrbBVlh60JxZIwaY5dYKQNpnteueuAlqNAODYLImVL3d2IXplWQ2Aea8zxwwwO8l/+SoSf/yzC5Pm/oLte48Kkb8GtSujbdNPRSUA03Jvjq6dL+xUSd+x75gYp3aVMmJtiRMndnQo3e2NOt26J/j/hnT0qDD+Q7PPkN+kDJ3pOEbXYo8AoDM6ed6v6DtisqPLhiQAHIYMxHvDllB0HzrBZuoFK2hQA4ICc72GBYOijbxPqDYfH0gAOrY+B4NwKeIKkiVOFuXU5k2TC9tv7UXQsRniM1upAXyGjqw8EI3zfew40A70YEg/UwJmLfkdm3Ye0J3KxCl+nTUSTRrVc2C2/5qS4PU/NBF/XtukigEdfJ+KfVEkfUErsjg6yiI6vAHZQSIgEZAImCAgCQB5O0gEJALvFQI81Z98Yp5ZCSu+uPYs2R6dircyy720p9RM4JTKAPnT5MHDV+HImSp7tONpqWptb8LaVctibuAg5MqRBdtDj+LUucuoXaUsqlcsGS0O+a27D+A1djbmrVhntjSSEKwiULGMW7SERht1um3hp9SaZwm8CqXdULlsMRQpkMdufrfRtdgjALjW67fuCg2Hzbscy4uWBIC9b4r553T+V2/YLurP29Jd4L0xfVR/ZM6YzqoygPJZzcqlHZs8hlrzebj0/BpMOD4TDP83Nar9u5f6Ea2LNhH/fOT+SUw4PguHHxxXdYK/LdgIfpUGxGj++p17D7Hmr+1YvGqjIDFtWa0qZbA0xEcQM44YSWD33cNw4uEZm90UrZgsKTKJ9owe4+9DSM2RKJXRzZEpZVuJgERAIhCtCEgCIFrhlYNLBCQCcREB05feyLeRVmUEuWY9egGmzv+AvX7Yc/cghpZzB1+Eo9MccQA7tPgCLE+29u+dCJ79c1RkAE/7vfv8AI9O39l1Zh3Zi2ltdLV+VOhm/Xaq5adInkx1aDpe/BOd0QKO7Em2ff8Q4P234vd/heCfZTSNKRosOTc1wAO8r9v09seu/cetwFLaRHfZOSNXidFQY49OU81Z53gUNq2ctTzGVvUSCva0s48uIPj4LLMyq1T7n1s3KEZSoNT2yYijMxeuYuW6LaLUqRphw+fdcI8fkSSJ/igkPSSw6XqU34Q7z+9h0ok5CKgyGG7pXa83YORayz4SAYmAREBBQBIA8l6QCEgE3lsEWKeZpQIHletpptqvx/lXTnvq5Kgq0gqWnF8lTsW0oglcDfLytZvQZVCgZvgrT64Hdm8lph03fZlq7jJJAIYtt/yqgUuWd/veA3QdFARWGbBnQ93bYmivtla583S8lv22CSfOXsTgHq1FWoI0iUBMIkBncumaf9DDa4LN8HI69nMCB6FM8UKCsGJERocBY1SdT7adP2EIShYtEJNbsTnXnjsH0TfUJ6pOva3GDHEfWsEdDfPUR7LEScUpP51cRgTsvLNf6KDUzVEtTuyNKQIs0Tj/5/VYvWGbuIZ8jqyeHYAGdSrrXuOrt5GiTN+mG/afZ6aDEgee+vO3QJpEQCIgEYiLCEgCIC5eFbkmiYBEINYQYHSAqUOvthBFLLB+rhoYf2wmFp77xSwklqdmrYs0wYCy3ZAkUZJo2QsV4Sn2N3TsLFUnpW+n5jhw9IzdsNgPa1XEoknDkCdnNqfWSVHBgQHTMW3hat3jMDIhYGAXMxKA6Qk/9hstXuCZMhA8vJfDIbu6FyAbSgQsEOD36qeVG+DhG2LT+VfSaki0KWYvZSAukQCPXj1B5x2eOBl+Vvc9wOcan2elMxXHmCpDQX0AGrVVEidKHKOh/3oX/fDRE6zfHIode48iYFBnZMqQTm9XbL21G/1C/fDyzcuoPsSgRIaiuP38nmqVBEZCeJTphAtPrqBt0abR9vzXvQnZUCIgEZAIqCAgCQB5W0gEYgEBvnx12N4PZx6dt5q9do6qmFl7rN1V7bq9H31CffD89Qurtr6V+qNpSXcSzwAAIABJREFUwS/sjiEbmCNA51/NoTdtZSoWaCt8li+Kn+dtAN9KA8yiC1yJOR2OazfvCid/yeqN+PPfPYaGN60OYGQArmPOsj9ERIKjZlozXS2CgDnUU0d6gPm78a2kmqNYyPaxi4A9Uk1ZXcN6VTFlpAdYecPSIl+/FmU4/SYuUN2Mrb4xuXuWqpt5epFNUT9b61EiAr7I1yBOOv6uwLJ/qC/+ur7VbKjymUthbt3xWHtlI8YcmQJGCShGYmRwuZ7wOzQR559cRKvC32BguR6SBHDFxZBjSAQkAi5FQBIALoVTDiYR0IeAJAD04RTTrVZf3gDfQxM082FNw/vXXNqAUUdDVAkYZd350+YR4oIf564bbSQA52LIK08sZy5eawgy5uQzP9aoOVOajrnTq+cEgPnRWhEEbBPk3QPff/OJpm6A0bXLfhIBBQEq97fq6Wsz5/+LBjUFIaUmJKeXQPi6YR2hG+Bs1I3RK3f96U203+5hVd6Pon9ZUmbClYjruoamuv28uhNQNH1BXe3jU6Nnr5+j044BOPrglNmyGf31Qa7a2HBts9nvRJWs5TGsQh8M2T8ap8LDRB+SwE0KfI4h5d2j9fkfn3CVa5UISATiBgKSAIgb10Gu4j1DIKYIgDWXN6jmL6ZLlhb9y3YF1Ypj08IeX8DM04ut1Ke5pjZFm6J6tooxurzHkU/QP9QPu+8csJpXCevnic6O2/vguddPV+4sB+KL9aByPYQ4IHNnXW16FOfpsLRr+in2Hj6Fv7buNVvCjNEDwPrYRoyn/8FzfkZ/v6mq3Rn2PMGnlxAa9A6cI8qjKca83FGDughBQJYiHDx6puYSTCMFjKxT9pEI2EPAXu6/Lcedzj+/ByzRyZxze8axZo4dgBxZM9tr6vLPJ52Yi9lnlpiNmyppSvhXGohF51biyIOTuuaMDdV/XQtzQSMtAkBt6JrZK8OrQh+hF6A4/0o7CifOrDMWTA2QJhGQCEgE4goCkgCIK1dCruO9QiCmCIAxR6di8blfrbCl47/4gxDkS5M7VnGPi2kMrPc8ZN9obLm1Kyo81jSc//Sjc/DYMxwsDeWImaYOONJPT1s6H+NnLVd1oOlk92j3LXp3aIotuw8LzQBThWzWLV8zdxSqVSipZyqrNsyxZUm6dZt2W31mWQf97v1w9PefikW//iXaKk79v7sOollXb03Hiesf59XdSjDQ0IJlJ4mADQS0TvGbN/4QIf59VB32l68iMWHWCvHdcsSiiwTgM+zYg9Oonr2iFeFIVfv22zxw4clls6W2LvItsqfKKpTrKWZKY74/8/vVjG3n1AlE4XRxR9TQEez1tB12YBxIomsZfxc+yFkL/cp2xYBQP/C3wdSi85mvZ/2yjURAIiAR0EJAEgDy3pAIxAICriAA6IBuubkLr99av6DVylEFBdPmhSQAjF1cVgEYfSQEqy7/KV6GP8xVC0HVfHDl6XV02zlY1Hc2YsybnVorABWzlDHS3WYfnl7ydH9Y4Bxs2vG/CIaNSycgd44sohLAwpXWL7P9u7RAwKAuhkPrbYX/i5N9395InSpl1Np5Ouo1bjbevHkrnPorN25Hif6pbTC6nCSXXwA5YIJBwPI0v23TTzHeuyeyZclotUem34ybvhQjJsx3eP8kyOYGDnJImV7PJEHHZmDhuZWonLWcWfk+9mXuuveBQDPHvmC6fPCu0FeEr1PZn8aIgNFVhuDPq/9io0UefIokyeFZtjtaFv5az3LifBtqv3DfzOcnOZ46aSqxZjURQNPNZEqRES0KfYk/r/1rlTZhGjEWHVFfcR5UuUCJgEQgTiMgCYA4fXnk4pxBgE7ajtt7sf3WXiG29/DVI0REPo0akj/QmZJnRMmMbvi+yLeom7Na1GkJw/+mnJyPq09vWC2hTKYSoPCR98FApEqSAtNqjRZteFKy9vJGrLi4FpcirpnNxRcKvljwhYz54BWylEbH7f1VRQCzpcwChujfen4HXActQ/J0qJOjGjzKdEbOVNnFv9kLnz98/4R42bsccc1qDymSpEClLGWQMkkKq1B77nnW6cXYeXsf7r18EHUaxJe+7CmzokHuOmhXtJk4LbI0RzBImTQFpp38SYSbqp0ylcpYDDlSZQXx7lqiTdRUD1+GY+7Z5fj7xnbhiL9++1p8xtMW5qTWzl4FPxZr4fTJFF8KJ5+YJ8oETqzhi9fv3qDHziFWpzymGPBeGlt1KEYfmaKaRsC23xT4DCMrD3Tm1tbs62guviuca1sRABTwY4WBsiXMw195YvrmzRs8efrMZtlAywiCaAFNDioRUEFAiaq5fO02xg7tplqOkpUvRk1ZhFEhi2xi2Orrj5Eze2YEz/45qh3v7XlBg8EqHK4Ut9x+e69ZepKlWN/PF38XQqeMElCem8xdP/7gNFZeWhe1PvZjaT+mCpimBFTNVgEepTujXGZjEUNx7Wbj7+Swg+Nw6cnVKDwa5Kot8vnTJEtjqAwgB1JIY/5uSpMISAQkAnENAUkAxLUrItfjEgToxLbZ4q5apkdrAor4TKg+XDiRtk7oc6TKhsi3kWAopaLYf+3pTXiEjrDK/1Obq3iGIphYww999/ioEgC2AODcM2qPgVv6QrAXPr/x+jbhxNszpWIAHd55Z5dj2qmfVHPyTcfhS02Pkj+gQ7GWUaSJoxh8W6ARxhydYm95URizIYWXqLDMXH1bRnKneaEvMbBsD6fEl4jJ23dvxf3Qdecgm9fX9NosCPsZPIVTM71VHuwCo9Jgz8ETaNi6v64cZJ5q8gQ+ZzbncpCpATB53q/oO2Ky6pLp6DDP/7vGHwodAMXslQ1k6gK1CVp93cClDpIRXGWf9xMBRqnQkiRJbAUA71+vcbMwae5Km+B0/v5LkeqSKmWKqEgBlg6cNdYT9aqXdymw/E2yfE4pJ9FNCjZC7tQ5hR4JSdTB+0dj9539qJy1PIZX7IcuOzxx49ltm+tJnjgZAqt5CxI4IdjyC78h8Nh01d+7XKmzi6gvkveORn2RCGYlH75LSJMISAQkAnERAUkAxMWrItfkNAJGCABOSuE5lvGxRQCYLo7OXEjNkfDYM0KEC+ox9hlXdZhmGUB7Y9TPWRPBNUZg/90jNssAOkoA8PRn5OFJmgr4lusyzW9k6KSjGDTMUw/DD463t90oAmDPnYPoG+qjW3jPlSGY9qoD0PnnfVAqoxuuP7uFDtv6ib/V7NM89TG++nC7+zbSgLn937v7Ydf+45rdqag/rHc7dGv7tXBKXGHM7e86OAirN2zTHI55/CP6/SjCqO2RBhxEiv79D0oSUV12DFSNKjElnlxxLRPCGIz86rtnOF6Y1G/nvlz1TGAay6BRMzB90RqbcHVv+41Z9ABJg9FTFoOVBKqWL4FDJ8JEffpXkZHImjkjWCIwb65shggv3iMsS7fk/GqzNdEZHVC2G4bsG4UkiZOIsH6S3Wy/+eYu5EiZVUTHqeFlubncqXNgYf1JUVFo8fleOXT/OHru8rJJJlPxP7CaDxIjETz3jrRLPBMP6fzH57tCrl0i8P4gIAmA9+dav1c7NUoA8HSeZY1oHbb3s3tCT2ee4ek9dg3R7Zg6SwBkTZkZC+pNxI2nt1xGAHyYq7aqMJS9m4YCUAvqBeNSxFWHMXCEAKBzTYxJAjhizNGcWycIxTI4r8CsdVqkvCTWzVFNRIXYihQgacLw/8b5PnZkG7rb2nKseaLetfVXcP+xKfLnyaF7TL0Nr9+6i55ewfht4w7NLkPd2woSgATFDx6jzMQITTtJ0T9zCJkO1G5rH6sT2vgqMmYveqlpwS/03naq7RjFxD+W5grn7EH4YyG2OXvp7zbXyHt9aK+2VsKV1Or4d+dB+E1cgO17j5qNwe9o++aNRElONb0BWxP+c2M7Bu0bhZcmpAefTSSb54f9jH13D4vuvGdaFPoKvUt3ENEAtHVXN2Ho/jGagn/KvApB7tTFiSOd7Qn8KctUnu+MfqDKP5/xWmYaRRhHtimXIRGQCEgEVBGQBIC8MRIkAkYJAEUdn/mPegkAlgDSCvdWA9dZAkAJw0yVJKXLCICUSVKqvgDyZbFC5lJ48PKRlWo090YNAebHn3t8yWEMHCEAmG7AMMwnkRFmkPJEj1oBtJPhZ6P0CkwbMZfTVWJVfFH2PxwcRfbw5XBMFS98kKumCCMdsNdPnKppGUkCpn9Qk2L6qZ9wIvysSOfoXrKd0IdwhVgUTxnHTF2MSfNWilQAhhu3adJQlACMDsffdK+WKv+mnyl6Aw/Cn9gU/atdtSwWT/ZGwbw5ceX6bSxfuwnbQo+IoRgy/d2XH6FAnhyGTknj68Nu040dwvlgpI2pxdc84+gkAIgRw9n33zN3rk2JOqP3ga3723RMklwDu39vFWHD7yM1A8ZMNS/BZ7keamdMH9UfNSuX1r1UPn+o4E8NGv43n41dS7QV/WeeXmT1bCySvgCCqnmL8nQUwOuwo39UHrzapBQKnFdnvKr2i+5FxoGGzPX3OjBWiPYx8kGP8X0gsNowFEibV/xOHn5w3AxP/g62LdoMvUq1F5UTpEkEJAISgbiOgCQA4voVkuszhAAFjv69sROF0+VH+uTpRB4fnXuKzTHPkeJu66/9azW2EQKAon1apYL44lA2cwnxUnDxyRUhvFQjeyV4le+jSTDwVIYigecfXxZCgGrGvP1cqXLYJADuvXioWwTwn+vbseyCdTgrT8zm152A808uqzrgXBvXcuj+CYcx4Cnf1JMLdIkAUgSR6QmWxhrLi+pPFqGtaiekbO/qU6vQu4eEM/Y4MgKDyvVAq8LfiBfugftGYvPNnaokBNfBUO3ptUdj/dXNmB+2wizVgi/rzMUdW9UL3JMrLOLpc7x5+xbp06aOUWeZAn9zlv0Bn6C54GkpjToAK2f6IV/u7LpE/1iScMai3zBy8sKoMRRMlLKGrF7g6CmpK3CNjTFIMFJXwtTic31xPQSAPZHT6tkqql6K609vou3W3lZlOlnmbnD5Xk6RbKfOXbZJXnFB1Lvo16WFVVUNRsh4+E7BL39s1nULGRUJ3H/viFDzz5smN350+048lyIi/xP8szRquXQt3gYdi7cShInWCbcryBNdm47mRmGPL6LXLi/N9Cxb05umebGE4oZrW3Dl6Q3UyFYRH+WuDf7WS5MISAQkAvEFAUkAxJcrJdfpMAJ0tn+5+AdWXVqP689u2hW24wR6CAA6azWyV0aX4m1QMUtp9Ng1VFVsTwnVZzk+S9NTBlDr1I9j8VQ7f5o8NgkAOth6ywAybF2PYKDaRaCDTXJDrb8tDDiWHkeA7bT2oeemiA7RvZPhYTgTfg7fFPxMLGHc0WlYcn6VpvOvvECffXQeISfna+os0KkLruGL8plL6dlanG7D0/tpC9eI0oNB3j3x1Se1Rd70tIXmOcrKJhTRP7YbFjjbrrgaIwUm+/ZBpbL/RYAkVCNp2T/UDwfvH4vaYtJESdCtZDt8V+jLeLltPd97PW3UNs9+ww8FmT3vC6XLh+Dqvi4RZTt+5iI6eY5F6KGTZtPz/mXovken78zELtmI2hw9hwVj3SZ9OjHKwEarYPC3796LByJvnZFR9oyEs38lT2RMnh7+hyfhnxvbop5lfCb5VfYUVWii05gacf/hY5w+fwXHTp/HvsOn8frNG0z264NMGZx3rlnJwGPPcCtiiHvib3rapGnx7M1zmxo4Um8jOu8AObZEQCIQkwhIAiAm0ZZzxRgC9nKxtRaihwCwdCi1nGdFT4Cn15amhwDgC4ta2DvHotNdL0f1OEEAMAJAS3DQFgbch96XfGcIAFdHAJheS6VUoOWJvmkbJU+7RIaidkWn2C+hnLYpGIQ/jkDKFMmxav02dBsSpFmhgKJ/fTo2x6S5v4gcaz0WXWrqeuaWbYwjcOfFfWy5uQuv376xGqRWjiogaar32WB8FcZ7Hjh2RuhdKCQAnX+e/Hdr87WV869HG8PWSqpXLIX5E4agZNECDi9YiQa4+Uw9ksx0QEaeuZf6Ea2LNsHjVxHYc/cgcqbKhjKZijsc1s7oo3OXruFk2GUcPhGGrJkzoH+XlqKaAnVKHkc8w8UrN6I+Z/WSwyfPWT0bKpctjuXTRqBowTwO7920gxK1pZW/r6TSMNLNffcwUV5Wy/KkzokptQJE6pY0iYBEQCIQXxGQBEB8vXJy3TYR0BKBsgebKwkAvsRSrI+n4JamhwCwpWMQVwgApjawVvTaKxtVIwBsYRBTBAD1A/gnOoy5s577/HHg3v9OZ03nofP/o1sLIbjF2tuWYdxaa0pIkQDc49kLV9Gmtz/2HTmtumWWSpvg0wtr/95pkyRQ6+yMgxQd94TlmDzBX3t5o8jNvhRxDRGRT6OaKCePJAmZKtQwT31RYk3RgjDte+HJFTx7/Vz0VfqVzFhUOGz1c9ZQddL4DJl1ejF23tkvxMtev30d1T9DsvRgHnidHNXROH8DIbDJqCNLS5csLfqX7Sqio2aeXozjD62vYb40udGr1I9YdO5Xzc9/cGuOwGMzwDUNKtcTS8+vUo3K4rONpjc9iCKsikXt9/Y+3Hv5IOoUm6Hu2VNmFdi2K9rMJXns1KXoMigQN27fQ/Bwd/zQ7DMr5//2vQc2U1703n/8fnCONKlT6u0S1Y4lU30PTsDfJqf6WoPwvqqZvQrGVBkCCqg6aiyb6B00R1Q6MDUSJBVKFRX/pObo25pnx6qpYLSPUWNKSOedA0XOv5aZikMyTcBe2b9ymUtiVp1ApP1/EUWja5P9JAISAYlAbCEgCYDYQl7OG60IaJ3Kp0qaUiggU4Rt950DVmswQgCwlJBaCUC+TH2Su57I7Ta1FEmS4ePc9TQ1AJQIg+gkAJivOLaaFwqnzYesKbOg9x5vVQee7cpnLimUo9VM5JCWaIOJx+c6jAFTFGyd8nUr0RZfF/hU5FZOP70Qi8/9arWEFElSoFKWMkKMUMvoUGjlC7viJmS47cC9AVb7tyw51j/UF39d36qyh+RIljiZmWPIRiRPptQMAMW3EoKdPncFfYZPwsZt+8y2ozjwSZMkQds+I61Cq5XGH9SsiM8+qIZlv23CkZPnzMagHkDAoC5WedexjRudblavOP7wjK6lmEbMXHt6Ex6hI3AqPMxuXzowwdVHIG+aXKItI1PmnV0ulPCpT2HPGMUT9viS6ndMeSbSybcX7cR8c7VUII7BZwhPVrlHfreHHhiD569fWC2Na6E5UiLUkf3ymUVCsEOxlk7pAXCNJAFIAHzX+EMkTpzYbC+vX7/B+FnLbUaz0DH27NYK/Tq3EKUAx01fqikQOHFEb/Tu0NSQngfx+evaFow6EmJTxV7ZAOvXk9g1EvbPlB9W+HCVURC09befODWcvQgADs5Ih2m1Ros0EVvpAjICwKlLITtLBCQCcQQBSQDEkQshl+FaBLReVFm2bmzVoZhxepHqaRedzck1/YQyslYVAMsUADWBLlu7sVcFICYIAGV9JEQmVffDttuhqi//CmGSO3VOsy2RQHnw8iGU08H5Z1foPt3mQMoebREAyoR04N3SF1R1COhUfJGvAUpnLG62vqtPr4MOlEJQ8HpGp9HJGn4wCH9e2yROHen8s7QiS3BxDTSe/ltWi2BFh1FVhoAhqH33+GD77b1my+TLaGA172glMKITF8uxKQroHTg3SgdAyXGmun/wnJ/R32+q5nKoit6pVWMsXfO3lYNB1fQV00aIigdxyUYcHI+Vl9bpXpLyvWCEUOcdnrryt5XBTU8x9Xyv9D4DXEEAmAIQHQQAMaZIqBLhYA/wmCifuP/oaTTr6qNZ6pLOv2XkAAU0J8xagaFjZ1ltgd+VJZO9nToNf/gyHIP3j8buO/s19UqUifnc8izb3eEKKgznb9i6v2aqj71rY/m534COQlvBWeOz1XOvn81yvazoM766jyCdSWRRQ4ERFIolNFLWWUxlf4mARCD+IiAJgPh77eTKbSCgdSqvBzS9Droylt4aykp7veNHZwSA5cs/yyHpqQNtiZ/iHBx9cMqh/o4SAI3yfqiph2DrmioEB/OKo9sYrk0Hn2KA9XPWRFA1H1x5et2m6jRTKHgayTDuXruGWpUu45qpCeBdwUMQHQnB6OTMWrJWKPzTAWr1dQMh/sXT/w1bQm1usXvbb3Dzzn2s+Wu7VTtnQ4VdjS0reGhVptCaS/leLDy3EkHHptt10kzHIek0oGx3tC3aFP1CffH39W26tmSPBIzrBMDoKkPQfpuHaplSWwCQDF5QL9glwoCW8zAU3jd4Pvwn/aS6BEXwkvd+okSJzNo8f/FSRAKMmDDfqm+7Zp8hxL8P0qdNo+vaqjViNMCSc6uEGCmjl2wZnz0Tq/uJyjV6jRERrd39sWX3Ib1dbLbr2uYr8ZxIlVI7yssK/3dvRMg/T/JJOBXLUFikyGy5uRuD9wfYJAFMS2uakgYkkUNq+kdF2bhkc3IQiYBEQCIQSwhIAiCWgJfTRi8CRjUAuCq9DrqyA4b5OvICyhcS1oLniS9P0i3NlREAPBnzOzRB05FQXv5LZyquGfFg60pRNXpu3fFgKURHMZhXd4Kow9x+W1+hWK1ljADoV6YLPPaMUE0zsLU+nrDzBJ25vzFhfLnedmsPymYqKRwLrbB/R9fiyrBlR+eOjvYUAjt36Try58khwvbPnL+CFj1GWIX2OzK3QgA8ffYCJ8MuoUzxQg45DY7MpaetLRFPOuvMwX/59lVUXr/y7GEof6cdA0BSzdJypsqOwunz49D946rh8zzBZOj2j9s8hN6AHovvBMBX+Ruqko885a+QuRQevHykSg4wbWhiDV9DYe72cH346IkgtLRU/2eMHoDO3zcWaQNMFZg0byVy58iCll/9RwjwHh4YMN2sYkbmjOkR4t8XLb/6yCrdwN561D5n5Rbvg4E4fP+Eze50/hkaz2epHrNHfugZQ2nDiJ4vPqoJ3/4dkDZNKrtdSWjMObMUS8+vMSM3KHD4fZFvRerJn1c3YdTRENXvDyewjN4iaUBSlyVa+UyXJhGQCEgEEgICkgBICFdR7sEKgUtPrqLzTk/oUT+27OwoAcD+joSgxiQBcP3ZLXTY1k+z7rHpCblayKO9W8u0v6MYkABInzytCLPccE27Nrai4m+0hjNziqk3EFNGEuDc44s4dP8Elp3/Daxn7qwltMoAlniQDGjZYwSorm5qzP398pPaGD5+niAJtExJAShWOJ/QCGC1gRJF8mNQj9Zo/HGtWNEGsBWGT4G1UhndRN5xsQxFRIrH08inSJk0JZ68ikDbbX3AcG1To2PiV8kT3xT4TJNY4rNlaHl39Nnjg/BXj63g4hg8ycydOof4/HLENaRKmgoBlQfhnxvbo00DwHQhelIAWMNerwggycNlF9ZY7ZUpEfPrTgCV3bWqqUTXs4ERLa3d/fDXVvOUHi7S9BSfzj9TXxgpkCxpUkwN8ECLLz8SJICpgCDD/ymS+e1ndQ1pAGh9bxi1NPfMMsw8s1hTK8I0AkTvc+zUucv4sd9oTT0Py3G4v/Ili4B6IPwulypWEDmzZXaIwONvfp9QH5x/fFlzmSS6Q2qOxKYb2zH26DTNlBF+T5oU+BxDyrtHpXDp3btsJxGQCEgE4gMCkgCID1dJrtEQAhTeGrx/FPhiYGk8/fkgVy0ceXDCiiQwQgBwfJ6k+BwMwqWIK5on7qmTpsJHueugb6mO6LnbK9ojALguCiAN2TdKs/7xyMqDwFM0Gk+F/A5PxIF7R2yGHysq5KUyuWFQuR7CqXAUA58KfUE8GEHhudcf++4dVp3zo1y1MbmmvxifThFzfTfd3Gk33zdtsjSgcNmAst1iLIee5c2YZ6pVFYB7oPNFFemN17faxRhIhNRJUyaoFAC1LzNPPHsNC8aCX9abfUzHYF7QYOTKkUWciP7xzy7VZ4EiArj/yGm07u1vlndNAsC3XwdULOPmUufJ3kOJzx01R16tH0+rmxX8QuRcH7h3VLO8p7056az1K9tFfEfUBPZslcTUKrXpihQAPi9KZHATgqEUlrO1R8Up11sGUEvvxR5W/Dy6SoTaigBQctrV8v0tHX060p0HjoOXe1t89kH1aLt/Ga0yYK+fKmFuhAAQvwUnwuAdNNfsO6tUA6hRqTQqlHZDKbcCKFowr67TfVvX82R4mN3yfUp/JZR/++1QuyRAp+Kt0btUBz23kmwjEZAISATiFQKSAIhXl0su1ggC918+FLnV9188RPpkaVA+S2nhhDEnkOJtJ8PP4lT4OWRJmQllMhYTqviKcJuR+ViqiyfvRx+cxMs3kUiaOAlKZywGnmqx3FdsGE+lbzy7jUP3juFx5NP/9pqpuKjzTBwsjbhQg4AECfdAI3ZlMpUAT/2zp8pqU0HbCAYUPjv68BSuRtwAKyWUy1wKVFwmSWBpPLnifo7cPyH2Q1P6sL3WvqITe4afdtkxUOSd2jOG1VJYcc3l9ZokQKmMxeBVoTcevXqMejlr2Bsy3n++c98xK+edm2LoM08/v/ykFgJnLLNSSVeqCGTOmE6z5Bodj+EeP6JHu28cOlV0BlR+B7RC+dXGpZPctURbVMxcxjABoOd0XSsaJjoJANPqBty7HudeTxuO5QwBEF0RALbC4L9oUBNzAgcJkTy1qhcK6fVhrYriNgl/HIGM6dNGm/Ov3IssAUki9tXb/573irHe/fx6wWC6l6PGVJ/HEc9EmkPixImQIV0as/QFfv4g/AmOnT6PvYdP4fiZiyBBUjCvueisrXn1lO2z7M/okBm1x2DxuVWYH7bCikzmd/GDnLUwuuoQMH1AmkRAIiARSGgISAIgoV1RuR+JgEQgVhDQeoHWWkyVrOXxeb6PMOXkfKvSXJZl3WJlQzE8KZ0BJXyfzpGl9Wj3LXw8fsCGzXvRz28KWFFAqSJQv0YF8ER1zrI/4BM0V3ymZm2bforx3j2RLUvM5PLqUR6XfWv+AAAgAElEQVQ3XSevO/OUGbmkdoJv75IwsqRz8e8xcF+Aan9Gw7R3+051GC0CgOkKi+pNEuUojZYBjIsEAIlP6iVEl7jm0VPn0bLnCJwKsw5Jp5glQ909A6apquWb3tf2rrmrPtciXChoOrVWgKFp+J0+ff4Klq7+G+v+3Y1Dx8PEd9aj03fo0vpLodXxZfvBQthTMZIjHVvqS9kiUd1t12Dsu3vYofUpJVo9y3VH4NHpIsef1Vto/OzzvA3+j72rgI7qWruboIFgQYJrcHeHFgqUQoHiXtwtQHASSHACwbW0uLRIgVJaCm1xKe5e3N0t8K99+t+8yczVSSaEcM5aXW+9zLlH9r0z3G+f79sbwwr3CddBgKUFyc4SAYmARCCSEZAEQCQDLqeTCEgEoicCKy+ud7Aq5MtkhgRpcfX5TdWSBQZ8FClcc+n3UB0EkgL0KP8UT554Ujh/xW/wGTZFNTAqUyyfUAR/+eo1+o+aicA+bVGycG4cP3NRPFQU/mMw0SdwOlb/pq6CX6tKWcwa0wdeyT0j5UFkJg1Jnu239oJZLnrNKIWfWSFe7sk1h2CGTqFkeUU6tJrCe8p4yYTjhHvM/2XVvHn3BuVTlcDKi7+qWnkyUG6bo7EQRw08OElV00IJ8Pv+M1zYp9m3iCYASJLUylhV2LVpzcnPCnjmAssr1JqrLUIZ/E7+fiV6Dp1s+Tlj1outHoDlAZy4QIvA1CON9Kbh/pev+xNdBgWrEnJjB3VCi3pV0dJnVBj3D5J004b7gFk7Ru2XK5sweP9Y1RP8+LHi4/nb55oZVknjJMassmORK4k3xh6ZLkgANln7b4S6/FwiIBGIDghIAiA63EW5B4mAROCDI3Dm0QW02d4njHgbgye+QNPoK+jYLFUSgEHdnLLjPlh5yAcHzm4BDBz+3HEAvQOnqboCMDBgTX/7pjXBU9Ye/pPwz+FTYhSeLvZoXU8IrVFPgFZsWtkEDEASxI/nsu0/ffMM/geCREo1bciSxfUUeg4sSVpzaaOqMj0JgHHFBwthTPazbzzhr5auYpiynSdvnooypnfv3wm3i2LJC6D5lu6qmh9qm1WEPG+8uOVAYJkFJ7IJAGVdrOFnW3RupcNSua+GmWuKUhvbRueV+68eIGFsD/TO1wHE3FVNTc3faC4+wzNG9nJpzb/aGniafv7JRey8tR/bb+3BqUfnRZkXU+ULeOY2WrbD58fP/Iv6Hf1UMyDYmaU7CycNxg8//opRUxeFXp86ZTKsmzcaRfLlMJxTy+63TfbG6J6nNZae/1nzd5eD04KV/3HvY49OR1y3OOKZUCuLM1yM7CARkAhIBD4iBCQB8BHdLLlUiYBEIOoiQJ2F0YenYvH51WEWyZNGnzztwATT8SokgFL73SVXy6i7uQ+wspt37mPQmDn4fvn6MLMrHuoF83ijde/RqkrjSqbA3fsP4TNsqqqDwKLJQ0CXAVe1a89uWArEuQ5qk8wqOwaD9o1RtQE0WisDYoqWWdEeUAgAnpRrZQ4YzfshCYB8SXOq2gAardlZcTujce0/v3PvoSCzFq783fBS2/p/OgF86MbAmBo2zgTEPP2ns4deY7o/7f3s+9EmsUOzmrrXMpum9bZeqkK632SqhoDCfQSBQYcILcV/xXL3Q+Ms55cISAQkApGNgCQAIhtxOZ9EQCIQbRGgowHrpE8+PBtmjwyu6meqAZ6y0lfavimWZXQukO1/CLx7905kAwwcMzv0lL9ryzrCF5x/m7VorSZcTKNmP+oB0EbQvllJNXbmnjD1v9nf3VRP8rXGUzzXV138FaMOTwXFLq00WgQOL9IXC86tQNDRGbouE7bjUgzvizTlNQMqozW4ggC4+PQqWm7tCdr8aTUSHp1ytnBq3RS1m1tuPLh2Vzc+g/1HzcKcJes0p6Ln/ewxvihfooCrlxMp4y9e/Qeadf/PvUWrUdejce1KaNDRP4wOAIN/lvq4x4ureS0zbFpt6+XwW8sL+HtLd5rGWWqLDJzOOwdg9+0DDmOFR98gUkCUk0gEJAISARchIAkAFwErh5UISAQ+TQSoSt115yDhBGG22ddIm73uU+nHVOrZi9eK0/5JAd1x9cYdB/Ewq1hUrVAci6f4IVnSRGDZAf9zc3OzOoxmf6sEgEfs+JhYIgAkAXjyytr2v27sMB3EcyHKiSZPR9tt9xWlAWaaooa/4uJ6YSH49t1bM5eF9nEFAcCMGpZC/Hb1L821KDZ+1B1g38dv9DUWbAdSMh9KexW1tFdnO/MZHjl1IUZOWegwBAUBZ4zsjVJF8jg7fJS7zgwB8FmpQmApDi0+/951MHQP/PviKUOQxktb74Kde+8Zht+vbVHdu9B4yNEMtTNVQ4ft/VS1K5zVN4hyYMsFSQQkAhIBiwhIAsAiYLK7REAiIBEwQsAqCeAqP3KjdX5sn9NeLWZMN5gJLoz25tOuAUYP6IA4sWNjy+5DmPfjBmFBlj5NSqNLTX3OGn6m1NOjXC+gZgkIdSAGF+wprDmVxtN/2pTNOrXIMLBlsJMyXnJ8naGyqGlmowjgtBPz8OO/6/Ay5JXqmjl3ancv+BfqBQbCDLoXn1uFKSd+CCMiyH45E2cTomo8mbdvriAAOAczamhN98/dQ6pESMXUZTC51H+nzP8+uYyAQxOx/+5hXdKEe/GI5YHcSbOJU2L6wkdWo8gln13FxYLzshaegn9mat4ja50RMc/WPYdRoV63MEPx+/Xi5avQmn/W+y+bPlSUR9DBQ2n5cmbBjzMCkNM7g+5S9KwijfZAK9vvyo5DloQZjbrKzyUCEgGJQLRDQBIA0e6Wyg1JBCQCUQGBq89uoNuuIaonT7brY/r/rDJj4Bk3cqzpogI24V3Djn+OoloLXweBvxpflMb3Qf1x8PhZdB0cjLP/OgarnJu11osnDwG1Aqg10NZ3DNZv3iWs2ahAXrpo3gj1XScZ8PztC0EG3Hv5n7gfa6vzJMmOzAkzIH6s/6nyq2HD63ntlafXQz/OmSQrUsRLJkTs9K5nUH/7xV2cefxv6PXJ4iUVZEMq9xSq9d2KINyxB6cRP2Y8lPYq9kGfT2Y0HHlwUqw/bszYyO+ZG2njp1LdN9fO7IvD94/jVch/nvaJYicAHRJ46s/Aj7XhH6ox02TnvmPoMjgY8eLGAevg6V4R3dqlqzfRpFuA2KvSfl0wFlkypEHDzkNDBT5rVi6DwyfPg/1t2/ZV08T3U6+ZyRJRu54kkE+e9miVvWF0g13uRyIgEZAImEJAEgCmYJKdJAISAYmAdQR4Cht4cCJ+vbpZ9VSSQczU0iOQLVH0CwCso2X+igePnqBD/yD89EvY9HDW/fdoUw9Pn73AuJlLNQdk2nGvdg2FnSDTj6cv+J9wI8eY4NdVCATGihXT/KJkT4mABQSu37oLZrREVMaJhakjpSv3RheOwEnzQ+cj8ZbIIz6OnrpguAYzBAAH0dJd0ZqAwf/nqctgbLHBYOaMbBIBiYBE4FNEQBIAn+Jdl3uWCEgEIhWBI/dPYsbJ+dh/76g4CWa9N19C++brhKTy5N+pe3Hy3CW06jVK1QVAb0AKj5EAiBsnNsbPXibE2dRa/y5NMbBrc1N+5E5tQF4kEYjmCDADp3mP4Za/o4TFLAHAvhefXEHXXYNUy1NsIZbBfzR/4OT2JAISAdMISALANFSyo0RAIiARkAhEJQROnbuMHv6TsHHrP6aWVatKWcwa0wcpkyXF0jWb0XFAkEMZgTJQsQI54dezJYoXzIWUyV3nFW9q4bKTROAjREArU8doK9RDoDaAd6a0Rl1DP7/98h589wZg/92jqtfwtL+5d110y93aKVtD0wuRHSUCEgGJwEeAgCQAPoKbJJcoEYhuCPDFcPikBUiTKjkK5vYGLbBSJk8iBNlkkwhYQUBxCJj0/QqHOmLbcSi29sOEAcjlnRFHTp5Hoy5DcfLsJcOpEnrER8v61TC0VyuwPEA2iYBEwBwC+4+edsqto3f7hhjRr73I0rHSKJy57MIazD29FCQE2GgJWDplUfjm6yj0NmSTCEgEJAISAUASAPIpkAhIBCIdAZ7cNujk51ALWihvNhTI5Y1iBXMiX86syJ4lHZIlSSxrsSP9Dn18E75+8wbb9hxB78BpoQJjtrtYNHmIqOu/dfc+OvQLwpqN2y1tUske8Eruaek62Vki8KkisPvAcVRp2lszy0YNl/o1Pkewf1ekTZUiXLBROPLp22eaQpfhGlxeLBGQCEgEPnIEJAHwkd9AuXyJwMeIgJpFlN4+ShbOg8J5s6NI/uyoXbUckiTyECrt/E82iYCCwKvXbzBozGyMn708DCg8xac7QLXPSzqI/llBz9mTSStzyL4SgeiCgJoTgP3eKAxYIFdWofj/eenCKJQnm7D6vHH7HhLEd0fihAmiCxxyHxIBiYBEIMogIAmAKHMr5EIkAp8OAgtW/IZvfUZa3rBSG8rU0s4DJ4B12kXz5xTEQE7vjEifOiU8EuhbqlmeVF7wUSHAE/5uQyaFcQgYPaADerSpj0lzf9IU/eMm6VOeP1dW+I//XjWLIFe2jPhpZgDyZJeuDR/VQyEX+0EQePHyFXyGTcGsRWtD52eg377J1+J75p0pXZjf69t3H+D3LXsxZ8k6bNt7BFtWTEH5EgU+yNrlpBIBiYBEIDojIAmA6Hx35d4kAlEQAfpgDwueJyyirLbqlUph4aTBmLlwDQaOma16uXKixNOkciXyI1/OLFJbwCrQH3l/RRdg+OQFaFSzklD9X7dpB9r3G6eZjqy4A9CbfUjQdxg1dZEqClbUyT9yGOXyJQLhRmDZ2s2YvXitIGqp9VK6aF6hw6G0x0+f4e9dh0TQ/8umnWHmmzmqDzo0qxnuNcgBJAISAYmARCAsApIAkE+EREAiEKkIsFZ76c+bsWrDFhw+eV5XuM1+YQzSRvRrh0Fj5oTxbtfbAAkBnji1a/I1UiRLEql7lZN9WASu3bwjyJ+7Dx7pWgba1vfrWZdly5wOK2YFitNL2SQCEgHnEGBmwJ6DJ/DDjxuw+retmqTcgK7NENinrSgJkE0iIBGQCEgEIg4BSQBEHJZyJImARMAJBC5fu4XWfUZj8/b9hleP7NceHZvXEt7S6zfvMuxv26FAbm/MGNkbpYrkCf3zoyfP0H/UTLjFcEPhfNlFYJclQxokTewBNzf50mkJ4Cja+d27d5iz5Bf4jpiuGmgwrX/ZtKHi3jNzoO+IGZrkEt0Apg73QYL48aLobuWyJAJRE4G3b0Nw8PhZLF69EQtXbsT9h48NF9q8blVMG+4DanjIJhGQCEgEJAIRh4AkACIOSzmSREAi4AQCp89fRsPOQ1Vrrjs1r42yxfPj0PGzoKK0b8fGyJUtExp1HgrqAFhtzAZYPHmIEJxi0xKp4gsn7QkpPlgwTzaRtpouVQrpRmAV8CjSn2UnrC3uOXQK+LwpjfeZacaNa1VCSMg7jJ+9TFMjIHXKZMKbXNYkO3dT9Up/orvDwslzlzQzUD6FNPdFqzaC5Ti23z0zT9FnpQph8ZQhSOOV3Ex3p/t02NEPe+4cRMLYHqCsbEaPdEgSJxHSJ0iDrrlbIX4sqSvjNLjyQomARCBKIiAJgCh5W+SiJAKfDgI7/jmKsnW6qG6YAVfDryuG+cwZaynbAWxPca34VJM8aNOoOr6t9yUypPUydYNoRdV6Wy+cfnTeoX8Zr2KYVWaMqXFc2WnnrX3osccPL96+dJhmWOHeqJupuu704b3elXuzH5v2kz38J2Hj1n/ERxQH7N2+kSB2WKuspxEwsFtzDOvVWpJATt4wZtu09R2DFev/DjMCv1fzgweiQsmCTo6sfpnW7wozgZZPHyrq0cPbAifNh1/QXIdhWLce7N8N7vHiis9IfixdsxkdBwQ5ZKGwrGm8XxdQeyK6NooAcu9WG0m3dfNGg+Kvrmqv371B++2+2Hf3iMMURZPnx+yy4xDHLbarppfjSgQkAhKBD4KAJAA+COxyUomAREBBQMsRgKezGxePF6fwtm3x6j/QrHugA4DsP6JvO7C+lAGeVkmB7Uvl2j92oFbrAZZuhmeSRJjg11V4yjNw1GuSADAmECyBHwGdmXo8ZNx/QRvFAZnOr3dCy37KCfX9h0+EACVrk1Ol8IyA1Xw6Qxw5eR71OgwBNRZsmy0JE5FoRCUCgPvSKi+JrFPuiMTW6lh/bNuHKk16WbqsUtkiqPtVBdSv/jmSeya2dK2Vzh/Db7SV/ci+EgGJgETADAKSADCDkuwjEZAIuAQBvbRgpt0vmeIHnhDaNq1TN8Ui0DtTWrDum3WmLXupWw0qmQXBc35Er4CplvdGsmFIj2/h07aBLgnwMbxchvcEP7zXWwY/Ai549foNQkJCEN89Hmgb2KFfENZs3K46Mp+/FbMCkD1LemEvSMKKJSSTh/UQuhGymUNg+bo/RemObaOrx3fj+rmETIlqBAD3rUY08bdkw4JxoWVJ5tD8uHox86ZBJz8cPXVBc+EkVvk8MOOLv/1JEyeMlE3efXkfLbf2xMWnYYkpTl41bQWML+EfKeuQk0gEJAISgchEQBIAkYm2nEsiIBEIg8DzFy/Rw38yvlv6iwMy9ap/JoKDxAkThH6m5iutfGjfX09bgGKCvTs0FPXeJAGcaUpgSHsrrSYJgKiXAWB7r16+ei1EICfNXaF6CxWNgPrVP8OEOcvD6APw/o8b1EmcUkrBSP1vEAm54O9+wsYte0M7xo4dC/06N0W54vmd+foZXhMVCQASniyBsP+9a9XwK2FXGV3bnXsP0aRbADZt2xdmiyUK5UadauVR44vSyJ45vSBTidHjp89B0UA+N8zY8c6UzpITQMj7EBx7cBq7bx/AiYdn8O79O3jGTYr8njlROFk+ZPBIi5gx/sveuvLsOpr93Q33Xj1wgL+Zd130z69enhbR94qlCLLUIKJRleNJBCQCWghIAkA+GxIBicAHQ0DrxZAL8mnXQNRo08ZNafcePEbTbgFC0M2+2ffXIwAC+rRB15Z1NN0EeMKbO1sm7DtyCgePndXEh1kA/j6tNF9O+VL3142duPfS8eUyXYLUKJ+qxAfDXpk4vCf4t1/ew983duLtuxCHvZT2KopMHuk++B71FkAhSJ9hU4UdmX3j89erXUP8tP5v1fptEgR9OzVB7/YNQ+u9o/RmP6HF3b3/CMdOO544M8gskMs7QpTleaJ/6859B1STJPJAvpxZLQWt0fnWaBG9hfJmQwrPJHj3/r0oDeF30b4xK2DhpMGmMwIo5jfgn5Hg75JWixszDgp65kGHnM2RMl4yNN/aAw9ePXTo3sK7HhpnrY0TD//7NyBv0hxI5Z4ilDyIqHtmSxS7xYiBxLETIUaMGEgSJzGqp6+EDjmbRdRUchyJgERAIiAQkASAfBAkAhKBD4aAXmoo6+wZ1Ns2K/21ao45HpW3WWOq5SZAgoDBPU+j9h05jW5DJgrfavumlqVg2+f52xeYeuIHccpk3/ImzRnmxY6nVmsvbcTyf9fiwpPL4LVsfCH0iOWBXEm80dS7DiqkKhn6Aqo3fq4k2ZA8nifmnl6KGy9uiZfsxHESonyqkuibrxOSxk0ixjdDAMw6tQjHHpxy2APVsqul+xw/nF2OVyGvHT7nCZpn3MTg9Wqf18hQGXvvHMT6K5vw9M1zsdfU7l5oka0eGmWp5fCiTRxnn1qEHbf34f6rh3j77m3onHypTxArvlDwLpWyCOpkqoZU7ilNPdtPnj7HyKkLMXra4tD+FGejRoB7vDhYtWErBo/7TlPFnHZl7GurC8BsFZJQcePGQdaMacIQWaYW9QE7MRhbtWGLwwoSJUyA0kXyYv6K3wQmDNgYxDWoUVEIZKZI9t8zZdt4irvn4Ekhsrht7+FQQk1x2qD4X8OalZA7W8bQTIrXb95g5a9bQItQ+8aMm4ePn2LGwp+FzgdTx/ldpmNIhZIFQsfQ2kPcOHHQqFYlIcantkd+/kW5oti4dS9mL14n7iGzPb4oWwTdWtUVdpEMzthoRapGMlAklJkhCnnJ35FT5y9jyeo/sGn7fuFoojRqnBQvmAsNanwOnojb6orojf9VxVKY9+MGnL90DWMGdgwloJzB29WPml6pl9HctqVdRn3PPr6ADtv76Qb/tmMMLtgDGRKk1RRBVZsvXsy4aJD5a3TJ3VL83tg2BvKP3zwRhIFC+saNGRv5PXMjZbzk4vdXrX0MmWJG2MvPJQISgY8LAUkAfFz3S65WIhCtENi65zAq1Oumuqc1349Czcplwnxmpb+e8BQ1ADKm9UKVpr1VveFt3Qec0SlQFm32xe7qsxvw2TMUJ///pEnvJjOwDy4xFMwg0Btfbwwv9xSYWWY0siXKbEgAVEhVSrNGlgF+ea8Sui4CDOi1XAb01vh56tIIKu4HBvZsyy6swbijM1SJBLVxzDgY2F7HlGMKTFITolSRPA616fYOAvZzflv/S0wN9BGnvhQKpO2Z4nXOIJVkVoemNVWD5Kj2pdZz5tBaK4PXHyYMQC7vjKFdFMHF6QtWG26RhEugbxsR0OuV+ugNZCsoaFQCwAwBLfcRrTlsbSNJAphxAeBexs9ejrEzlqj+1tjO9c2X5RHs3zVU90Rr/KoVigvXAOpW2DoOOIu34c2JgA5a4q1GQ2uJwdpf9x7v4bt3OH67+pfRkOJzlgCMLNofSeMkdur3qVKashhXfIhI2//nziF02z0ET988053bI3Z8lExRBJ1zfYvsibOIviQMDtw9Bv8DQaplCI2z1Maggt1N7Ul2kghIBCQCZhGQBIBZpGQ/iYBEIMIR0LKH0rJ/0nIMUOuvJfCnvFBeunbLQZSMG1R74dR6ETeyFDNDALBPu+2+olbVbCMJQAtBvsRq2QwajVU5bXlMKOGPXbf26wbw6ROkRbddg/Hs7fMwQ/LFly/A7jHjuYQA4N4Ci/iiZoYqOPPoAtps76Oapqu2T/dY8TCpRABYgmClkexRMj3s3Sc4jlaApQS/XsmTCp2AOUvWqU7L52X8kC6oWKZw6CmylfVFVl9nCACuzdZik4Fv3xEzMHXeKtPLVrIu3NxiwGfYFPD3wUrjd3f1nBEiI8AVBADXwnu9dJo/MqdPbUgAMAOA2hHEwWxTHCe8kntqjm87lkIA8G/O4k0nDFc3Z58prmvR5CHCdUWv3XxxGy229MD1545ZI3q/EcyO8j8w3vL2bX9j9LKo1AaO5RYLrbI1RPc8rXV/f3ltotgJkc8zJ7ImzIiuuVshfix3y2uVF0gEJAISAXsEJAEgnwmJgETggyAQEvIOQ4K+w6ipixzmV7PG0juJt+//4NETtOkzRrWuW3EXWPLzJgwcM9thbvuUU1dnACw4twJBR2eIFH2zjanyffJ1Qq0MVZ0mAFgeMK/8RFx/dlM3gH/y5hmCjs50WFqa+F5YUGESLjy+7BICgBOW8yqO6WVGYcbJBZh+cr5ZeOAsAWBmAjoIzF68FoPGzhEnuoqPPVPTGYAZnXYzSKVH/Lf1vjS0kTSzHlf0cTZYIxH389yRIqWd6fnftBtkeOptu34lgOd31BkCgGN1b11PlGPsO3xK9YRfIe2cyQBQ1qoEpEYZABcuX0f9jn44efaSpdtE8VOWVGiNbzuYQgDs3HfMabxJmLi66WmyGM2tlGTp9dt+ay967vbHy5BXRsOJz5PFTYpFn00RJUjOEAAcgyf5/O/nS7/B78A4S7/hzAaYXnqUKPUys+78nrnwXdkgSQCYuruyk0RAImCEgCQAjBCSn0sEJAIuQYDBU5fBwVi48neH8VlTPW24TxihLj3HgPo1Pgc1A9J4JQMDtEWrNqJ34DTV4IMvzHQBYPCvdsJoLzqlNy9TcRdP8UOypIlUMTLKAGAqf9vtfXDk/kmH61m/niVRBhy8dwwv3r50+Jx17jyBb7OtN04/Om/5HrGWdWLJYXCDm2YAP7Rwb2y+tg3bbjmKLirBuVEGgbMlANwQSxR+KB+MwIPB+P2aY006+/BELK5bHDx68zj0BdyVBADnJClEIco+gdMxsFtzqLkE6N0QBrp8Bjs2qxUlSQBnCQDumfoarRpW03TYqF21nNANoIbA4RPnHGCiqGbfTo1FKYbVDAAOppCB/16+4TICgGv092kpyjz8guY67EEJylkKomYzyjUyC+TPHQfw966DDte3bVwDk4Z1F6UDauPbXsC5xgzshGHBP6g6mpjBm3tRdA0s/5CYvICkbPMew4VugtVmW+agde3Ki+s1A/laGauiXfYmePP+LY7cP4Fzjy/i8Zun6J23A2afXoxF51ZaXZLor9gE6s2tNzDJAy/35KYIiDJexUTWl2wSAYmARCAiEJAEQESgKMeQCEgELCNw/dZdNO0WqPoCPKBrMwT2aRtGRVvPMcDK5CtnDweFx7TcBJiGPN6vi6ixZdNbp9GLqREBMCB/V1UFap7wBxT2Re2MX6L3nmGqwW+OxFkxsWQAeu72UyUAGODz1Ojy0+tgeqxaY528MwE61+dXqBfqZapuqCGgNz4VuLMkyojD90+okhzKKd3wQ5Ow49Y/DltgKq13wkzwTpwZ+ZPmQrEU+ZE4TmK8CXmN5PGSheoHWHk+rPR99OQZErjHw/o/d4nghqSW2WZfT272usjop0UAZMucTpyuJ0uaGL7Dp6sKY1LrgBabLX1GOdi+2ZbXaJXoGBF07Zp8LVwXlq7ZLIJe+6aUA718+dopAoBrrFGpNDKlTwVmCakp0yvf+6BZyzQJgBF92wuLSTWLU0VjZO0fO1Cr9QCHPSjEIrNJzBAAg7q1QOs+o53Gmxkp7vHiuvTRsrX340Qs86DFqxkLTQobkqDQIylGH5mmGsgnjO0h9E4KeOZW3Z/WdRRJHV/cD9ee3wR/f16pZBYoQTmdB9RIhJD370T50u2Xd1SzA6ihki1RJlMEALVYppUe4dJ7JAeXCEgEPh0EJAHw6dxruQI61JgAACAASURBVFOJQJRCwEilny/Ztk2vv9mNUd17wcRBePzkGRp2Hqp6AmnvPqCXysxTXJIVWs2IAPjWu75TAlScj8HxjDKjMGT/OFUCQHk53Xx9O3z3BoKWhPbNGRVsjpEkTiLMLTceJCGMXAT0CABFqG/w/rEijda+8SV8YflJWHx+NZZe+NnUbU6bIDXGFhuk+cJvahALna7dvCOC/792Op7kGg3D8oFl0/yhpjdgdK0rPzeqn8+eJT2GBc9TDcD5ve3Uoja+7TlS9ftltG4Gv3OD+iNw0jzVDAAlHVzPEWT7qmliGjWRP6MSAOVzes9rlSgZndATA7qIsAxJzbLUCANlDT/+8pcqAUCSgiUk7ZvWFKKLdALQ+j0zmssoi8noeld8TheI85euC8cIPou5s2dC5xa1nSIAFBIxfYI0qkvtsnMQttx0zErgb9v35SbgRcgLTW0B21N5pvLvv3cUJx6cEXou796/E0KtrOGff+5H4XJi30gAxIoRE/PO/mgII/v2z9/FsJ/sIBGQCEgEzCAgCQAzKMk+EgGJgEsQ4Ive7bsPhdXWoRPnRN3uweNnMSWwJyqXCyvgpqfqb2ZxfGmePcYXjWpW0hQI4zi27gM80WUKr9opHvtuXDLBYZ22a3ElAWCUAaC8nPJ0veOO/njy5qnqC6ieir8WrkpqPomAiCAAWN+vVuOvpPI/eP0IA/eNBq0SzbS08VPh+/ITwP91dZu7bD3a+qqn5jLAH9DlP4Io+LsfHWwEe7SpB54UR4YImxUcjAiAHFkz6ArghYcAMMoAUAgAvZryiCAAuEetLAWjE/rwEgBmxrc9tQ9Pfb1RFpOV58Zs32fPX2Ldph2iDIQEK8U16YDg1/NbEexTSJPYK00hbpndodW0TvLjxoyLMcUG4os05VQv7bCjn2p2kRkCgBlaw4v0texQoixE0RAgAaCms8Lfv+LJCwl7VLoOcD7ZJAISAYlARCAgCYCIQFGOIRGQCLgcAS3HALMT21qEGVlSsUaZac70EldLAeacZl5KXUkAML1/QnF/dNk1SDcD4Mqz62j2dzdViykjGz8tbG3TaiOCANCqoVUIgCLJ86PP3gD8dWOnqdttW0Jh6gInO7EEgMH/ivV/O4xgn+J//My/6NA/SJBPbIrifVQL/rk2IwLAlRkALCFgTXq/kTM/aAYACQCt3wkzAXp4MgDqVf9M2FBO/n6FrsaAkrYfHgKAePO3kY4FkdFu3b2PbkMm4adfHO366LCwcNJg7D10Es26B4ZZjhHZygBa6ySdpUL8zYrx/yMmiZMY1dNXQtOs36DVtl6q9qvUWJlddixo0ar3+1knYzVLDiW2m1IyoLTIC6Pshci4X3IOiYBEIHoiIAmA6Hlf5a4kAtESgafPXuDKjdsiNfTQ8bPYfeC4yBzQq73mizwDivrVPxeCa3qq/lZAo06AT9sGummp4SEAcifJLgSitFrepDnRKEstTRcAJQPAFQQA19QnX0e0zNYgQjIAjAgA2vnx9H/tpY2Yf+4nXHx6FW/fvdW9XZGRMnvu4jVhJbn/6GmHtagJWZJMovBlrJgxMWtMHyRJlBB/7TyA+T/9Jk5BPZMkQq2qZfFVxZJI5JHAyuMYoX2NCIDEiTwE8aEm6GZUAtC1ZR2kS51C+7nOkUUI5Gm5ADADYHD3FiI4Z+mFWouoDABXEQDN6lRB3hyZNTHIkNYLdb+qgDHTl4SbADCDN4VPI6PR+YW6DXQ30Gr8Xf2ibFHU6zBEELBKMyIqrCrx8/dxbLHBhr+fFFil0OrD148dlswTfIqQqp3eG+FpS1KOODRZtcSJGikLK0wGy5pkkwhIBCQCEYmAJAAiEk05lkRAIhDpCFAg6sGjp6DlFnUC7t5/KNbAEy3akRXOlz2MwJWeqr/ZxZcplk94U2dKp59ibkQAsAZf63SJJ/zV0lVEzBgxQ5fFNH6lvpQpoZ+nLmP4AhseAoBWVS9DXqsG2yVTFhY2VvvuHHbaBlA5ATMiAKjY/eO/a5HSPQXyJMkuMEkYOwF23t6H367+hTcqZEBkEAB6wpSfly4kTjPTpgob7DLQf/nqNZgGzfKSXzY5ZjWQtPLr2VIEgXHjRM7JrO2zr+cCwOyY5y9eOZQzKNczQGd2g5bIJgO56hVLhRH4JBYnz11CSEiIEOhkDbwWAUCShBkIzKhQI/7M1vhr2QAq14c3A0DPaaRxrS/QquFXiB3rf9/tN29DcOzUBbAsKm+OLGBQbmQzqGQA3HvwOFx4R5YGhRknAGZWTRzaTWSA2BJMatawts8sxfbabO+DB6/++/03ao2z1EabHI006/uV9H6jDKezjy+qCgCy9n9yqQBcenpVVeTP1qnEqAwhcZyERtuRn0sEJAISAUsISALAElyys0RAIvCxIxBeNwHF952BilEzIgD0bACNxmaA2ylnC5cSAAzQD947rirQlzyeJ+aVn4jrz266nABgoG9GKMsWM6W+1gjH8HxudKJJoojBTJF8OcJkijDYbdVrlKqKfpg9tPgGgb5tRGZAZLbw2ABSQ+PLz4pr2gAa7YPEWp1q5TUJAKPrlfR5BtPhEQEMLwHAGn0tG0CjPSg6B2YJAJIG9nXzRnMonxPvpt9UNts9XP30iAplYJbO/DJvDH7+fVsYHQD+fcOCceB3SqvxJH7BuZ9UFfftr+HvJ0sA9NL7Kbq3/dZe9Nztj5d2LgAkIUcW7Y+jD06pEgDUHvgq3ec49uAMzj6+4LBkMwQASwACi/gia6JMSOWeIgwZHK4bIS+WCEgEPnkEJAHwyT8CEgCJwKeFwNu3Ibh55744wWTqNoOdwyfPa9b626JTrEBOTBzaHaWK5DHlm21EANDXedmFNRh1eKppgTtlPTyh8s3XyeUEQLyY8VQF+JQX4KRxErucANh6a48lr26+fE8o4QdaZ7m6Xbx6U9QrK7X99vMxeGdAR+V4nuazBrpDvyCs2bjd1NLq1/gcUwJ7wCu5p6n+EdHJWQLAVhdj657Dojzixu17lpY0c1QftKhX1WkCgLXzbRpVN9QxcHUGAAmAy9duOaXOr9igjpy60FQJAAEOD972jiuWbpiFzmYIAA7HZ4Ct44CgMKPz73prZZnQlBPfY+G5lXgV8lp3ZSQAvsn4pWZ6v1LiZJSddOj+cVUBUzOwUGdgXPEhYg0sNdBqUgvADJqyj0RAImAFAUkAWEFL9pUISASiLQKKvsCpc5ew/8gZHDpxFm/e/FdnTksw1maXK57fkl+2GQKAL6p9/xmOv27sMHVypdwAszWs4SkBYAYA52mxpQeuP7/lcO+rpq2AupmqRzkCgOURfLGO4xY56fMkkroMCtY90e/fpamwjBw0Zg6mzltl6XsU2YKBzhAA9qKHJNrofMBTbD2NDnsgSJb06dDIKQKgVpWyQluBZImRjkFkEADx4sbB8nV/imeDpR9mm6LMHzRrmWkCIDx4U7AwMppa+RVLZaiJMHvxutDvD8tEqn1eElWa9AqzLH+fVkLPJUYMRc5PfdW05KNg6LZbe4Ut38PXj0I7ermnECfq9TJVF3/rvmsIHr954jCQUp5Egnb4oUkOnyeIFR9TSg1HbLdYoJWg2hhGmCo6LVolAMr1aeJ7YUGFSUjlntJoSPm5REAiIBEwhYAkAEzBJDtJBCQCEgHrCFCsruXWnrj78r7DxTydnlZ6hPg7T64WnVuFWacWGb5Ixo0ZBynjJcfXGSqjadY6Ls8AYIDfe88w/H5ti8MeMnmkQ5fcreB3YBxevH2p+hKd2t1LlyDg+EanbBeeXMKMUwtAQkWvse62YZaa6JizOYhTZDZ7lX/bualu/sOEAThz4YoQrrMSEHMcBtfUE2CAGxnNKgFAYmxor9ZgMGcbnFGf488dBxAwcR627T2iu3Sm3BfKkw2Na38hrDW1NADUBmGWRcfmtdC7fcPQcomoQACwRp+ioxQtHT55AVb/tlUXA5YXFciVFXWqVUDj2pVMiwAqgzqLd83KZSLjsRJz2Fsrsvxg6nAfQYoNGfed6EMdhhTJkmDTtn1h1uVKy0ISsXdf3sM7vBcio+kTpAF/3yguuPn6dtx8cQe3XtwR9/PRm8dIGicJFn02RfQjSTDu6AzDrAN7kBWdEi0XAKW/YkkotQAi7TGVE0kEoj0CkgCI9rdYblAiIBH4EAhQjKr/vlHYdXuf6sm+lkjdvVcPcOLhWVx5ej102TmTZEWKeMnAVFCqTn+qTXlJpyL38Ydn8PZdiIAiWbykKOiZGyndkyNGqNlX5KNEfYmhE37A9AWrQydn8L5iViDKFM2HroODMe+nDaoLo+jb6AEdsWv/MfQOnOZAEqi5Crhqh3rB87wJA0AXADoaJIjvDu9MaZEkkYfhqaySYXPrzv/IMAa8dDtI6OEexobuxctXmgQAT4G7taorRD+fPX8BjpE2VfJIs7ELD+bcF8uPbK1FvVJ4ImWypIjvHtdSdpHROqzgbTRWRH5Ooqx+Rz+cPHspdFhqZPx75YZhloQrCYDw7vH2i7tYfH61yDxQMg6YJVA8RSGUS1Uc447MwLXnN8NMQxcVlhqcffwvOu7oLwgGtSYJgPDeHXm9REAiYI+AJADkMyERkAhIBCIYgV8u/4GAQxPBVFS1Rgsov0K9QtNQI3h6OdwHRICnsFt2H8aY6Yvx+5a9wmO9d/tGoGVgg05+OHrKURCMwmbzJgwUwfSpc5dV+zFIWjZ9qOjj6mZ0es7Telc2PQJAEchz5fxybNchQOHMCXOWo++IGZYnicoEgNFmmOVFpwKKBpK4JGlZzqt4KKF788VtBB+bgy03d+Hpm+dhhqMN6tRSIyKtpMloL/JziYBE4ONHQBIAH/89lDuQCEgEohgC157dQMttPrjx/LbqylLHT4l55YKlv3MUu28RuRwSAbSlzJQ+tTgh1wqqU6dMJiwlK5YpDNZxj56+ODQV2nY9tvZ0EblOtbEkAeBqhD/t8SmA6UwpDK0VqaPxKbSnb54hQez4HzSj6VPAWe5RIvCpIiAJgE/1zst9f1AELj65guZbe6h6Fn+eujSCivtFeg3zBwUkGk4+9MB4rLi43mFnPP3vkLM5uuRqGQ13LbekhQCFAr9u2d9BFb9qheJYPMUPnkkSYumazUL5XE0jQLG3S5wwgWmQnz1/KUoO6n5VAalSmHcRkASAaYhlR4sIOGtZyFKPFbMCUDR/Toszyu4SAYmAREAiYI+AJADkMyER+AAIrL+yWdVajQrFM8uMRrZEmUNXtfPWPl0RtS/SlDcUgvsAW3T5lEbCcUyb/JDtwL2j6LxzQJh0TtaEdsvdCk2968iTnQ95cz7A3A8ePUGbPmMchOCoEdChaU1RV0+BNC21+PF+XeDTtgHuP3yC+Ss2CNV0WlkyHZ8q6i3qVkWGtF6hO2M2wfjZy4Q/PEsMJg/rgcL5spvauSQATMEkOzmBwMtXr9E7YFoYnQyjYSjyOCWwJxrVrAg3Nzej7p/U57Jc5pO63XKzEoEIQ0ASABEGpRxIImAegcH7xwp1YdsWyy0W+uXvjMZZaof5uyQA1HGN6gTA63dvBAGw985BZPBIh1bZGqBG+soys8P81yTa9Vy2djPa9xtn2QWAATzLBG7cuodOA8fj8IlzDtiQCBjVvz1qVy0nPrPPJuAJ6rhBnUQ2gFEQdfbfq1i1wdH1IW6cOGhUq5KlbAJnbiJPiVf+ugWXrzlaT+bNkQUUTJTt40XA3glAbSclC+dB4bzZUa5EflQsXRgpkyf9eDfswpVLAsCF4MqhJQLRGAFJAETjmyu3FjURYG1fq229cPLh2TALpCDQxJIBDgHip0YAKLZL9ncvYWwP9M7XQSjhs0V1AoBrpDI0iR3PuEmi5sMoVxWpCDAln+Jnti4BRgtghsDsMb6gVsC3PiPDKMg7fEc84iPYvxuyZkyDlr1GOfTlWH07NRF2ebSok00i8CEQYIZJtRa+YYiwPh0a4cvPSoiMFparxIoV06VLW795F46ddhTkZBYNSbI4sWO7dH6jwenisGjVRjx68tSha4WSBUGChE0SAEZIys8lAhIBNQQkASCfC4lAJCPw75PL6LHbP9QqiNMzqB1bfHCY1H9lWZ8aAaDliUyMFN/lj4UAiORHS05nAoFHr5/g8ZsnoqdbDDekck+BmDFcG2zYLov1/f1GzsSMhT+bWC2Ei0D1iqXQtu9Y7Dl4wvAaBvkM7m/ffaDat0Sh3PhhwgDk8s5oOJbsIBFwBQJ37z9Cz6GTQUeAQnmzIX+urMImk89uZLXASfPhFzTXYbqo4jRw78FjNO0WIJxE7BuzgZp+U1kSAJH1sMh5JALREAFJAETDmyq3FL0QMCIAvs5QRXgP33vp+MKfLkFqlE9V4qMCxCwBcPHpVRAb+xbLLSY+S10aKeMl+6j2LRfrWgSOPTgtdDcuPr2Md+/fh05GUcYMCdKibqbqqJv5KySKndC1C/n/U7vxs5dj7IwluuUAA7s1R/smNeEzbIqDdoAzi1SyCRrVrOTM5fIaiUC0QSC6EAAkUY6eOo+Hjx0zBbxSeEqiL9o8sXIjEoGIRUASABGLpxztAyBw68UdbL+1F9tu7sXpR+fx4PUjMM1eaXzBTxonCXIlyYYmWb9BuVTFQwXY6NM+9cQPuPLsusPK2T+1e0rMP/cTGGy+ffdWBAfNveuidfZG2HH7H8w9vRSnHp3Dq5DX4vrEcRKiWPKC6JGnDTIndPTKfvDqIeaeWYY/rm8D180x2ZQ08TIpi6JV9obIkvB/p3NGBEC1dBU195A3aU50yPk/2yR6Ef929W+suvgrjj88EwYnj9gJkDNxVtTKUBU1M1YJcyo669QiHHtwygGj9AnS4Nts9THu6EyB4ewyYxHbLRb23zuKTde24cTDM7j5/DYevXkcJujiXLy2evpKqJ+5BiiOx8Z51l7eiEtPrzrMFTdmXBROlhfxYsZFM++64vNF51aq9Isj9pwtUZbQz4j7j//+AoovXnt+I/R+8dlIHtcThZPnQwvv+sjvmSv0GqNnI3k8T3H/b7y4JfbGe18+VUn0zdcJSWXK/wf4JdCekvc98FCwg7+2/RVxY8ZB5TTl0Stve6R0T+7SPbx//x4Hj52F/4Tv8cumnWHmouhZ0JDOaFzrC8xatFaclkZEYzZB7/aNIiS9Wk8n4ItyRbFx695QoULqD3xRtgi6taorTntjxIgRZjvE4syFK6A93Mat/2DvoZOhxAhPiEsVzovaX5ZD+RIFEDfO/1Kz9dbQsGZFnDx7CVN+WInAPm1w9PQFVU2BXNkyIYVnEsxd9gs2bd8vyibKFc8P346NUe3zkjh1/jJ+WP4r1v+5S4gusjEF++vKZYTwYopkjuU9tIDcc/AkqPmwbe9hcZ/ZSMAUzO0trm9YsxJyZ8vooMdgey1x2H3geChWyvVpU6VA6aJ5xTj5cmZxwDMinpXoOoaiL8H0+l//3O2wTeptsBTBI757GL0LPqN8Fpas/kM8J7b3hen4xQvmQoMan4MZNvblC7bXbtl9CIdOnAtD/PF6lj2UKpJHPOPpUqcU6f8LVv4mnmH7RtHPvDkyC9FPPofr/tihqZdRuXxRTT0NPvt0H5n8/Ur89vcesab/ns2KaFH3SySIHy/M1Cxh+vXPXQK3wyfPhT7X7MQ9JFLJ4OAaxw7qhKSJXU+sRtdnVu5LIuAKBCQB4ApU5ZiRhgCDzmZ/d8O9V+rprmoLKZq8ACaU8Bd12UwHbr2tlyAOzDYGjXHc4uBlyCvNSzxix8e44n5gXb/Sfrv6FwIOTgxNP9a6mOPXz/w1+ubrLPQAjAgAsy4AtB7ssccP5x87vlDYryVroowIKj4kNIjusKMfdtz6x2HJTMsneUEyI0firPi+3AT0/We4al+t/fI+jCs+BCVSFILWPPbXDivcW/zJ/8B4h2HdY8XDpBIBUFwAqCkw6vBUPHv7XPcWE/ev0lXCkEI9BSHhzLPBCdScHMw+W7JfxCNw4uFZdNjeVxCDZhu/dyTC6NjgajKHAR8D2e3/HMXd+w9BkTsKnyXySIB/r9xA4y7DNFP/SRAwS2D1b1sxbuZS3WyCzi2+ES/i9i/1ZjGx76flFKA3HgPYmaP6oHGtSqFBK4OK0dMWYdL3KwzFEWt8URrjBnVGTu//yFWtNWTLnA7lihfAT+v/QpYMaTA/eKAouSCZYrZxrZnSpcLRU4514soYauUUdHEYMm6uKZ0H3pNA3zYg4cNGLAaNnY1Jc1eYWmZUSVc3tdgo0kmvZt52iQVye2P59KFCk4DXmMnY4fXffFkewf5dQdKLjW4cwd/9CGYcqNl72sNCW9BhvVujQ/8gVbFP2/68/yP7tcfAMbNVn+2APm1AbQVmEFl59jlHrSplMWtMH3gl/88+9MDRM+juP0l856w0xeY0WdL/nnHZJAISgaiBgCQAosZ9kKtwEgFnCABOxRPk/vm7OB3kmVluAc/cmF12rAgmd98+gJ57/AxPIJVxGYw2zVoHffN3xq5b+8NtA0gxutbbe4MkgNmWNn4qfF9+Avi/ZgJzZwkArsfqtWYJgE3Xt6HfPyPxSoesscfjy3SfY1zxwXj8+qllckgZq3La8oJkioGwJ51msZf9IgYBZuZ03Nkf/9w55NSAH9q2ce6y9WjrO0Z17bYv6CfPXRJEgZo7gNrLvFNg2F3kDAHAIRg0L53mj8zpU4vgiBkQI6csNL0kxRGBwbmZNTCQc4YAMLsgCiqO6NdeZCYwUKTI49R5q8xeDltiRu9+qw3IAG9Ij29NzyU76ovm2eKjEADemdJhwpzl4r6abbbfzc3b9+ObdoNMBf8cn0F9pxa18W3PkR+UAOBaFOtRlheQkPjpl7/MQhDaTxIAliGTF0gEIgUBSQBECsxyElch4CwBoAScXJfVDACze1FOooumKCDs4EgCWGk8eZxbNgh3X94PNwEw6fhczDm92Mr0om+9TNUxtHBvlxMAClYst1DLNLBfuBkCoECy3GizrTdY+22lsdRgQgk/FPTM6/SzwfKAeeUnIpNHOitTh6vv46fPsPvACew7fAr/HD6F5y9eho6Xxiu5ODVN7pkE2bOkF8FXyuRJ8PjJc1UlbKOFMMW1QC5vkdLMoOfQ8XN49fq/MhitZnuN0fgR9fkvVzaBlptKqY0z47LkJLjkMCEWGHxsNuplroEKqUq6XDhQzy89V7aMWDZtqEinv3X3Pjr0CxLp82rNtq8z+9e6xkzwrXWtImLGFPfabQbixu17lpbGoNffp5VIwy5bp4vuta4mAGxPiq0Ge1w4v0Or54xA0QI5BdmzYv3fprGQBIBpqEI7Ws0AeBsSgvod/VRT8fVm/25cPzSvWwX9R80CbQ/NtqhEALAUYuGkwbh07Sa+btnf8veUe5YEgNk7L/tJBCIXAUkARC7ecrYIRsBZAkBRlGdNv6sIAG61T76OKJQsLzru6I8nb8KK9PCUP3eS7AIR1srbCpMpMA0u2EMIlDF1/8Xb/wV0yucMhI1KAMYWG+z0HqlFMK98MAbsG2UYmFs9xbd/FLiXjde2Gs7D68wQAOynhZvRY0jiwydve6dxY9A4seQwlLUpATGa09nPX71+g++W/iIUrZl+bLYxeKC/tlEApTaebdBz5OR51OswRKSxG7WNSyagcrmiRt0i5HOWfLTf3heH76sr5/P7lzh2IjwPeRGqCaE2cd6kOTC33Hj89O8vCDo6U3Th/a2UpqzQmrDV64iQhf//IHqBSqsGX2FKYE/RU89WUC3lPqLWGB4CgMG7X89vMXLqIgwZ953lJVFjYMHEQbhw6brh8+tqAoCL53NdoWQBzWCvdtVyQu1+1Yatqqe6xKNlg2pC9X3nvmMOeLBEoEDurELoTdETYCdJAFh+dHRt82xHU37jWO/eK2Cqw0SflSqEimUK488dB/D3roMOn7dtXENoT3Tzm6RK6ih6Dm/ehoTRE4hKBAD1JX6cESDq/Rt1Huqwx64t62BwjxbimWzde7QDQcDsFmYRxIsbx/qNkldIBCQCLkVAEgAuhVcO7moE+JL/5/UdyJIwAxLFSYj4sdyFpR7F7q4/v4XJx7/Hhqt/OizDDAGQJE4i5EziLQIIteCbAUS+pLnw5M0zXHiiXlfPUgOeAg8/NMlhDVSpX1hhMmK6xUSLLT3Eeu0bry/vVSJcBAAFzXgS/vC1Y3BIobwBBbpi4vE5OHL/pMP8CWN7YGaZ0Zh+cr5hYK4QAMSLIl/ct63NGnUaNl7bgqCjs1RT8hnU3335wLQI4NVn13U1AM48vhAasNlujPetVsYvBa7UEFAs4Wz7UAxwQnF/dNk1SFUfggEg+1x+eh03X9xWfcy5HyrLu7JRAdpqeqqynogiANb+sQO1Wg8wtc0Jfl3h066Bqb7h7aSnnUHdin75O6Nxltrit+LgveMiQ2bPnYMO2QLtcjRF2xyNNbNJqPkwokg/lExZOLxLdrieJ4dqwQeDB9bC3773QNXKTBlIEf2LGdMNV2/cEQJ71BlgJkiV8sWQLnUKpwXktAgArq1GpdLIlD4Vlvy8SYjq2TcGOaI+OXA6Fq783eHz6pVKYfSAjti0bZ+oX7ZvqVMmw7p5o/Hy5etwEwAM5Cj6x+dYrYSCwXfL+tXw4NET/PDjr6r3mBkNxLNJtwCxZttGPDYuHi9E0rTup1HQV6lsESHORuE3Zu8wi4fEX+xYseCRwD3Cn7voPKAVEcBaVcuK8hQSrPZt2fShaPh1RfHcqP3+8eR7SqAPug0JVrXyYynMF2WLInf2TKBmRc6sGcBsAzc3N5G9Nf+n30yJAH5VsaSwFVWr8TfSAGCAX7NyWRw/8y9+/n2b6m3fvmoaLl69iWbdAx0+V0oETp+/ggad/Bz0Mvg9ZgaBFACMzt8oubePFQFJAHysd06uOxQBkgA8nVt1cUMYhXc9iMwQAGW8imFWmTEihZhCcvaNBAFPBtm0UvtzaQAAIABJREFUAuwKqUohvUcaVbV6M7eQa/jWu364CAC965lh0ChLLSy7sEaVpDBKzWcwnTNxNnESytNuiqe9x3vhyDD/7I8OTgN6e1YCZrM2gCsvrtclALbe2qOKO0srFpafhIwJ04kT4l239zssi2TGxJIB6LnbT5UAUJ6Nzde3w3dvIF6/e+MwhoKtmfvsbB8jkTi9cSnGxoAiPBkADESGBc/DsOAfTG0hMk+Ehh4YjxUX16uuy1afw7YD3SJmn14sfkv4u6KU4Tx9+0yU8Tx94ygkyXKPH8oHI+jITNx7dR/tczaLsBIB5cXbqvAW96TUljOYoIDZ9AWrHeqQW9T7UgiOsZ7eatMiAGxrp4cEfYdRUxc5DM3TUX+flmjrO1Y1OGLNPtd26txl1cCCAzIwYdN6fhmA9WhTD+VLFISbWwxNITTlFJ0BVMcBQQ5rJUGweMoQ8fem3QJVT3spxFanWnk07DzUsG5bDWeudXJAD3QZHOxAIKj1p8DcsF6thRe8veK81fv4qfY3YwN478FjkZXx+5a9lmESmScTBmLq/FWqBIL9gCSaKNjXs219uMeLC725lRIajqGXKWREACjPvl4W15YVUwTZVKVJLwcMlMyU67fuhTpk2HaSIpWWHxt5gUQg0hCQBECkQS0ncgUC9189FPXpJx/+Z7NktlkhAIyC49xJs6PVVh+cffyvw/QMFGkHqGZXZ2atEZEBYEQg8JRaK5hmgB9Q2Bcbrv6lmgGgnPrTAo+Nwf/YI9Ox+Pwq1ZIGvT1HFgGg3HvaEGqJGzI7Y3rpkRi0f6wuAcBsB7XyDu5TEZo0c5+d7WPl9N1+Dr5EMvALDwFAbQEGLWqnuGp7UoIpXufKxt+Fllt9VDNzYsaIicAivqiZoYpI/b/78h7SJEgVRrCRwf/ic6sEgUWHipGHJmuSCRR87JizOdpu9wUJBLaILBHYtf84Og0cbymwVETIqPHQdXCwOPnXagwmxw3qhLpfVXCwpNO7R0YEANXTtU68jU5HlQCHtntaQTVPYNOlSqH6/NqWqHAPRkESNQW27jmMCvW6OWxZGSt9mpTo4T9ZNZhjIEULOGcJAAZKYwZ2EkSa2XpxZhbwdJX3WjbrCLiaAFBq3xes+E01i0drxROHdkf31nVx/+ETTfIhogkAZukwe0Wt/IRz0XJSz41Eay9KhoC97af1uyWvkAhIBCIaAUkARDSicrxIRYCp6fzParNCABidNOdJmkOzVjy8BEDnXN+ioGcel2UAKEG31h6VWvaF51aaIgD0AmKjexSVCIBsiTJjUqlA+Oz21yUA9DQoIoMA4OkqLaDUmpov8+Onz0PrTSOCAGBtp9qLI4O/+O5xw9Qrc41K6naRfDmMHodwfa6X/p86fkrMKxeMtAlSh1psxo4RG7UyVkGrbA2R0j0sOUERzpZbe+LiU0eNA5IJI4v2x52X91TLTbgJkkmNs36Dhlm+BjVHnGnMBAgInocVv/5tqCbOgJ4n6BR91BMHtF0Hg0meYndsVsv0ibIZAmDx6j9UU4cjggDgyWRMN7cIIwCM9kM/cy07tfASACyLYbnG+UvX0arXKE3bR/tnJzIzapx5bqPyNa4mAOpV/wwUAnz56pXp7yHxUtLm3717H2kEgFG2QZPaX2Dpms0iQ8aMlSH3wRIHElQsb5BNIiARiHoISAIg6t0TuSILCGid4DJ1vWHmmiJ4U0vxjgoEANXmCyfLK04LtRqDyJB3IeEiANpkb4xuuwaLlGb79nWGyhhepC+GHpyA1Rc3OHxuVAJgnwGgl0nAEoEMHunw44W1qinzRgQAg6cxxQchi0d6JI+XDL9c+UO3BGDn7X2Yd9ZRfTmOW2yMLDpAYK9ljWi2BOBDEwBaL7F86WKAX6xATtUab9qvsd7UXpxJT9iNKde0YLNt7F+tha/DSyGDyTw5MqvWxtqeXln4qlvqyvuuCPbZX1g1bQWML+Ev/mxfJsCMFz6jrbI1QI30lUVJy9rLGzFk/zihFWDfKADITJE+ewMM3SYU0c/wlAjQJ95//FyR0q/WFNG/mpXLiLpgpv2bbVYFA40CZpJAegTAtBG90MN/EtZv3uWwxL6dmmBE33b4c+cBITCpFnTolQA4kwFgtJ/wEAAUS6PeglbLmyOLCPzYGIwtXbNJCMdt2a1vXykV1s0+3Y79tH47G9f6QpAx/D7wd7J5j+GqJQDN6lQRJVRajc8Ls2rixI4Nfm/p0sFMqR37juoG0cqzS50OrfKDScO6o+k3VYT1JPU99IgplhXofc7sFyMCgKUm7969w/J1f6JJ1wBD0L/5srwQ+SyYJ5thX9lBIiAR+DAISALgw+AuZ40gBLQIAL6Yjyk2EDNPLQTrtO0bg8nJpQJAETwtFwClzju8GQBV0pZXDVQpRFY9fSXkSRL2NPTKs2u4+uyGCD5YW3/nRfhsABlYa4kMMihxj+mOFyEvVFP2FaHCgEMTTWUA6GUSDCvcBw9fP8L4o7NUCQBmO3C/447O1C2ZUEiJGy9u6RIAD14/wsB9o1UDN2IfK0ZMvAx5pfokUruBJ7tGz0ZUJQCUTTEIq1SmCKp+VhzFC+aCV/KkuqJvVgkArbpppmdnTOuFKk17O7zsDujaDIF92ooXV1c1LR0JzqdoM+id7LMfRf2mlR6J/v+MxB/XtqoulW4RVdJWsOw2oZQIUFzQO1HmMOUHRpjcvHNfKP+rlV0wcOnVrqF4UWfgotUoKvf02QuHk2b7wFlvLUYBsxEB8MOEgRg3c4lmyjuzRKhxoeZswc/4jN26cz/KZADwNF4rYOMJf/WKpcI88wwKT567hJCQECHwx2BpxoKfQZE6amtQOI0EHZX/l6/9E/N+ciRoJQFg9G3R/lyLAFCuILZzg/ojcNI8VYE9EgWtGn6F2LFihk5CRf9jpy6Ie6iQOt8vX4+bt+8jU/rUSOOVTAg30vFnze/bVIk8MwSAMqGZGv+IIgBYjtPGdwxs9UhIDFCrI07sWGJJXik8RVkZNQxkkwhIBKI2ApIAiNr3R67OAIEuOwdhy03HEyQzwDHA17PIiygCgIGtVp243jqVQJd9wmMDSBX/XnuGaQYxemso51Uc08uMEuvfccuxjtg+A4BiiX4Hxlmu/+calKyMxedXRwgBkNEjLVpu88GN5+oq/Vr7JiniV6gXKqcpH+UJAK0aa629MS2zU/PaYHpqgvjxHLpZIQD4kqvmca2onvMEi9ZR+4+eDjOPkhqbOGECM19Tp/ro/S4omSZ6J/vKM5A/aS602d4ntLbfdjEeseNjeulR8E6UCesub8LSCz/j8tOrlp59xWbTM24SS/tkTTuzAMbOWBJKsCiif4+fPkOLniM0xeR40vx9UH+8fvMWTboOw7a9R8LMbdapIbwEwOIpfuKEu277wZb2zs6KuNiBo2eiDAHQr3MTy57vysaZFUM1d5I2ahkRWgBFxnfJ8s35SC4wQwDwGbVaw28bnPt2bIzeAdMsZeKw3n7JFD94JIhvKEAYWQRA/RqfmX62KQzIzDNaJDaqWQnMhJBNIiARiHoISAIg6t0TuSILCDirAcApIosAmFJqOHx2D7VMVDBVnQJk7jHjhYsAoJPB7tsH0HOPn6qKuRbcCgFR2quopliePQEQHg0AhQCgFVvAwQmagZTZDACum2ngC879ZCkoU/ZEXKJ6BsDm7fvxTbtBpusylXvNIHDacB+wXty2WSEAaIumFrAop7M8wVQ7EbVyymzhpyBMV70MgM9Tl0ZQcT+R/dFxRz8cfXDKYRpFJ2DzjR0IOjpD9fmhDeR3ZYOE9ajSzj2+CN+9w3H28QVTS2cGwdDCvU31te/ElNyVv26B74gZSJXCM7Te1owwJFN0G9asKMoE7G36zCp3RwQBwD106B+E1b+pZ1ioAUMdCZ7+ly9RQJxGqolYfogSAEVIkKTXjdv3LN1TOnIwmLeqOM85/X1auTSbxtJGPqLOWuUpyhaU7AraZjoj7shMp4Fdm6PP8GmqGQRaUNFycupwH13nCluSweiE3+hzMyUADOS1HD30bjkJ5x8mDEAu74wf0ZMhlyoR+DQQkATAp3Gfo+0uLz65gnY7fC2f8kYmAcAAnA4BXXcOwrXnjp7YejeHp5Wp3b3CTQBwDp5Qjjky3cHnXG1+psh3ydVS+J/HQAzTBADt8GiLp1Z2YfQQKgSAWww3tN7aSxMrKwQAVd5Zn/3XjZ1G04vPWfIQXHIYaBP36PWTKE8AMAhnAPXTL3+Z2p9tp+6t62HsoE6ijlRpVggALesoRcSK6ctatacbl0xA5XJFLa/Z7AXrr2zWLP9Q7nOF1KWw4eqfqqQYdQICivgKe89jD8JmMPB6Zgj0ydcJLbzrhVnSmUcXNDMG7NeuZBAUThZWV8HsHpV+h46fBVOPeerGZnSyaTR+ZBIAyZImEmnwZoXvmF0S7N8N39b7UogVRjUCgDXjwd/9KO6BWbE03g+e5OqVEKjdMymyZvQk639uZLGpEACeSRKKkpoug4JVy1G0ZuH3iFooFGllqZSZRkJ28eQhoVor1A0gyar1LEVWBgBT/a18T233GujbFoO6NdctPTODjewjEZAIRCwCkgCIWDzlaB8AAb6g9983EiQD7BtrbT9LXRqH7x93IAkiKwOABAAbLcKGH5oEniq+ffdWFymP2AlAm7o++TqGWwRQmZ8THrp3HKOPTMWJh2dUTzUVobL++buiYLI8oWvU0lqwzwDgBY/fPMGwAxPwx/WtDnNw/IKeeREjBnDw3rEwn9va8zELYMA/I3H7peNJGscYXqQf3rx7o6sBwAwANoq30cpx7umlquOxD58T2rn1zddJeL+zfQwEANd59t+rhlZvag+bkmpqmwVghQDQOmm2DSC1glGzaebO/pzo2QAajUlxzgkl/JAwtgc67xygShDwGZlbNgjZE2cJM5ye+CCJLRplsv6XTS2DwGhtZj7Xwpyieky517ME5PhmNRrMBN96IoBMryYBwHbn3kPMWbIOs5esc8hI4OcM/Jm10KtdA+TPlTU0mDCzBl5vxgbQaCwjEUCepLIxq+HPHQcQMHGeQ3mF/f2jTkKhPNnQuPYXqFi6MPzGz8WqDVtVMVCuZYp187pV0Lt9I9CaUDbnEdh94Di6+03CP4cds4DoorJo8mBkzZgW79+/F44mwycvMMxW4e9pgVxZUadaBdStXkEE/3y2WUOv1ZTnm6f1+XL+7zeFhNKcpesweOx3quRDjzb1RAbIgNGzVEkGMwSBmQwAugA4Q4Jwv20b1wBFC+O7O5acOX/n5JUSAYlAeBGQBEB4EZTXRxkE7r16gH13j+DeywdIFDsBCiTLgzTxvUCrLp4EM+g9+fAcksVLirxJsgsleQrtRXZjQHr9+S0cvnccj988E9PHjRkb+T1zi3TiVO4pxJpd2YgHBexIjLwKeSPmL+CZR5AOEYXJ87cvcOrROZx6eB6x3GIiT5LsyJwwg9jje7zH5afXsO/uYbFN7j1lvORIHOd/NmnsQ5wO3j0qcBL3LWmOcOHDoP78k4tiTWwcsyDndk9uSYjNlffGmbEZ4Py96yBmL16HzTv2mzp9VLPks0IAaFkQtmvyNfjCyPb3rkPC29y+RcZL4bZbe+G7N8BS2QvXqdTlTz4+Fysurle9HSSLJpTwD/PM0GXDKGOgrFcxQUYxQ6FDzuYOGQTO3Hv7a7SIGQoEtmxQDQHB8zVrkhmIrJ4zAhQJ/BCNwfODR09x4fJ1PHv+AjFjxkTm9KmRMnkSoab+sTUKLV65cVuIFSqNAWIijwRI6OGuuSde9+r1G1y5fkuIALJ97FhE1XvHZ44q+GcuXMGbt2+FkF0ar+RI5BFf9dSav7UU4rQtneE1KZMlFdanWgJ4vO75i1e4fe+Bw/PAEh494TzqrVy7eVfMqTwHJM8iS2xv35FTqNfBT5eY0rq/Uqgyqj75cl2fOgKSAPjUnwC5f4mARCBaIcCXRfqJX7h0XZxsrdqwBUdPqdek21v7mSUAmJLaZXCwqhK9GTA/K1UIi6cMES/armzUpGAJiBUhyHY5mqK5d1203OqDC08uOSyP5FxgEV/UzFAlzGcH7h01nTFAcuvd+3cuIfr0ykL6d2kKCpOt+2MnegVMdThVpF0dy0IiK7Bw5b2XY0sEJAIRg4Ca20vv9g3Rr3NTJE6UAK9fv8WlazfRvt847Nx3LMykzetWFXozJBdlkwhIBKIOApIAiDr3Qq5EIiARkAhYQoBpqRSCS5MqGXJkyYBECRMIGyY3t/8s9ni6NX/Fb/AdPt1hXEWtn6muSjNLAPAkqkm3AIeXPbOLV5vb7LVW+/FkfvG5VZh39idRnqLXmPZP14xLT69iyP5xqhaSWsr9Qw+Mt5QxYHUfVvrr1evW+KK0CPLvP3gsSJzDJ86JoWtVKYtZY/rAK7mnlalkX4mARCCaIxAeXREpVBnNHw65vY8WAUkAfLS3Ti5cIiAR+NQR0AvYjbBRU+M3SwCwdrZK096mSg201jE/eKDwkI6sxrKXP65twZILP+PEw7OqOhwlUxbGtNIj0f+fkZq2mWrK/XqaA8wYGFm0P6qnrxRZWxXz7Np/HJ0Gjg8N8G0nZ+35cN+2KJI/h7ApY9aImitEpC5YTiYRkAhESQSMHBO0Fp0rW0YsmzZU6HbIJhGQCEQtBCQBELXuh1yNREAiIBEwjUB4CAA1D3GzBAC9sb/1GWl6nWodzYrNhWsSjYupw0Hx0N+u/iV0Q5jqT1FJKvuXTFFYU8lfS7l/7eWNljMGXLEv+zFPnbsM3xHT8csmdRcMKs/7dmqMhAnihwryRca65BwSAYnAx4PArbv30aFfEOhKYLZR64Jir998WU46AJgFTfaTCEQiApIAiESw5VQSAYmARCAiEXD2ZIZrWDR5CGjvZNvMEAA8Le4/ahaC5/zosBWeLGdM6xX6dyre06XA3mueHRS7wKSJ/yf8GJHYWB2Lp/gJYsXH8n/XIujoDFWXDIpQzi03XvRTGuv5e+0ZZiljwOrawtP/2fOXmDBnOcbNXOqQsSF9usODrLxWIvDpIECnjrnL1mPeTxt0HQ0Ul4qebRuIcjTZJAISgaiJgCQAouZ9kauSCEgEJAKGCDhLAAzs1hwDuzZHgvhhrZnMEAAUmaM39frNuxzWp2bvR6KAgnP2jXZXP84IQE7vDIb7jMwOv1z+A7NPL8HFp5cdSADacrbM1iDMcs48umA5YyAy98O5FBsz/wnfh2YDUIdh4aTBovZfNomAREAiYBYBulTQ1eDi1ZvCrYMtQXx34diRJJEHYsVyrYuR2XXKfhIBiYA2ApIAkE+HREAiIBH4SBE4d/Ealq7ZBAbuVPy///Cx7k5o79a/c1NULFM4VCjQ9gIzBADTyht08lN1Fti4ZAIqlysaZg1b9xxGhXrdVNe15vtRqFm5TJRE//aLu/jh7HKsubRRiAcmjZsEc8sGIXvi//l0c+ELzq2wlDHwITdLazmKRtKjvlWDasJLXr6sf8g7IueWCEgEJAISAYlA5CMgCYDIx1zOKBGQCEgEXIKA2skMJ6JPdfrUKeGRwN0l80bnQZnif/jeCRx9cArNvOsgBmKEbpcOA2229RZ6AvbNLUYMoSnQwrtelIOHRAAdIqTdX5S7NXJBEgGJgERAIiARcDkCkgBwOcRyAomAREAiIBGIjggcuHcUnXcOwNM3zx22p5UxEB1xkHuyjgDLMu4/fIL9R09j3+FTIoOHXuq09lQahdQK5MqKz0sXRp1q5ZHBRl+D2hqrNmxxmJhWoKWL5BX2n6s2bBX6G4XyZkODGhXRplF1pEiWRFxDLQ9mg1y+dsthjKL5c+Lh46eYsfBnbN6+H6zrZvZQp+a1UaFkgdDsIa01xI0TBw1rVsTJs5cw5YeVGD2gA6gPwsZ9nzp/GUtW/4FN2/eDjiJKoyVp8YK50KDG56A+hZKdorfWXNkywTNJQkz+fiV++3uP0LmoULKgmL9F3S/DlDk9evIMx05dwO6DJwTmTGG3nZ/7LFYgJ8oUyweKpObMmiFUwC6i1sC9knzbc/Aklq3djL2HToZZA+8VLV0/K1VIrCNP9kyha7C9btvew6HPCst5Cub2/v99V0LubBlVM7ysP6XyComARCC6IiAJgOh6Z+W+JAISAYmARMClCKy+uAETjs/Bg1cPHeapnLY8JpTwD5Mx4NLFyME/KgROn7+Mhp2Hqto0qm2EQd7Ifu3RsVktERg74wBiK/rIGm6fYVMwa9FaS7gxmFdKR7TWkC1zOpQrXgA/rf8LWTKkwfLpQwUBwDnHz16OsTOWGFqIfvNleQT7dwVJEGfXSn2LWWP6wCu5J+49eIym3QLw+5a9pvdrq5USEWvgxCzTGjJuLqYvWG24jg7NaiLYv5vI1LFyHd09An3bCOJGNomAREAioIaAJADkcyERkAhIBCQC0QoBLZtCV6jeKyUCs04txN67h/Aq5DVixoiJwCK+qJmhSrTCVW4m4hCwSgBw5tQpk2HZ9KEoX6KAUwQAx2hZvxqmDveBm1sMpwgAEhGr54wQGQFmSIgCub0FAeCdKZ1wo+g7YoZpEJUAPpFHAqfWyonG+3WBT9sGItvCKgHA6xW3FGcJANs1vHv3XpAfA8fMNoVBQJ82GNLjW0GAELep81aZuo6dSAKMHdTJQejV9ACyo0RAIhCtEZAEQLS+vXJzEoGPHwGtl0zlxVJJLdXaqd6Lm/KC9fGjFD134My907IpZOAyc1QfNK5VyWW+1Az+f7nyB7bc2I2hhXvDM+5/6dZaTS8I3L5qmkgBli16IuAMAUAkAn3bYlC35ti57xjK1uliGRySCD/PHQm6cDiTAcAJu7euJ4JLptEbrUH5nX4bEoL6Hf1EWYCV9t24fmhS+wun1/rlZyWE20WMGDGcIgCUU3iu2Vm8lDU8efYcjbsMw56DJ0xBoPz7xDKMb9oNMsyasB3UlqgxNZnsJBGQCHxSCEgC4JO63XKzEoGPDwFJAHx89yyiVuwMAXD91l007RaIv3cdDLOMqHgiJgmAiHpSPr5xnCUAlID0wNEzhsG3FiokwlrUq+p0QMv69MVThuDfyzcM16AQAL/+uVvVDpRj0ZXkzx0HHL6zXH/bxjWEhsCgsXMslyvwesVulNoHzmQAVK1QHIun+CG+e1yn8VLWcOXGbVRp0sv0w0oCoF/nJug/ahZop2rfalctJ/QdqPVw+MQ5h8/9fVrB36elywhP0xuRHSUCEoEoh4AkAKLcLZELkghIBGwRiAwCgOr5i1ZtxKMnTx3Ap6AUxak+ZIvq63MVNs4QABT1qtK0d5jTMgYhS6f5I5d3Rlct1alxJQHgFGzR4iKK1Z04exGZ0qdCrJixRIDJWu+3b0NEvfeY6UtEyrx9MyIAWH/P0/lkSRPDd/h01dNmn3YNRGDYb+RM1aC6XZOv0bt9QyxdsxnDgn9wWAOzCNbNG42XL1+bIgDmTxiIqfNX4bulvziMxZKGhl9XxNo/dqBW6wEOnzMAnxvUH4GT5qmulcF1zcplcfzMv/j5922qzwazaYoWyIkjJ8+LMgriHDdObOGKQmG9B4+eYvHqjejhP1l1fiMCwOwajp3+Fx0HBKmusVzx/KhcvhhiurkJi1U+AzW+KI1GNSuhSbcAbNq2L8x1POHfuHi8+LeJ5ECvgKmaz4p0+4gWPxlyExKBCEVAEgARCqccTCIgEYhoBCKDANATiFJqQCN6X1bGi+rrs7IXK32dIQCorP3D8l/DTMNTRKp6Mw04KjVJAESluxH5a3n2/CXWbdqB1b9tFarwVOw3akYEgHLinj1LegwLnqcawHMMCgqyFl1NBFBJPT917jIadPITAal9Y1DNplUCwMC9R5t6KF+iIF6+eu3U6TvH537mBw8UjgR6a2VwX6/DENCZwL5tWTFF6CbQ/nLrnsPCgWDXgePg98+omckAUPAyWsOW3YfgFzTXYUqlRCC5Z2KHz5zNFOFAytqTJZVigEb3WX4uEfjUEJAEwKd2x+V+JQIfGQLhJQBCQt7h6KnzwtbKvnml8BSnwlE9wI7q63PVI+UMAeCqtbhiXEkAuALVj2PMW3fvo0O/IKzZuN3Sgs0SANRGCZw0XzXgNEsAGD2fWgSAvT6LMwr8CihGGQBK8E3yhCfl1EawbyRxmS5PIT0z6vu211shAIzWcOHydc37oaj92689PASArYuApYdMdpYISASiPQKSAIj2t1huUCKgjwBTTq/evCNenA4dP4uDx8+KUxTb0yjWGRbI5Y2vKpbEVxVLhVEWXr95F46ddjwhomc1+877cQPOX7qGMQM7itRLNr4Qrvz1b/DawyfPh85F26ICubOKtEae2JQqklf4NqudMjGVs1bVsqIOlR7aTJmkZdQXZYuAKaz0k+aJr55/c94cWVAkfw6xxgUrf1MVqGpWpwry5sgsPLjrflUBcWLHFnsIjyezrRc2T4UOnTgXmrLOF3eSEiw9oAgc98nyBDPrq/pZcfy49i/dUoabd+5j2ZrNePX6tcODUadaBTC1VO/zZ89fIGDifJEirIjUOePtbTs5r//3yg1xcr/+z12h/tZMrX389Lnqyai9gKMza+DJ5q9/7lL9giilH1p48dliVgFtzti0TnMVL/fqlUqJICRl8qSh8xkFWLYigByfugYr1v8d5vSS35nSRfOiUpkiDl7xrvR6N+s3bwuuM98ZM+UvRs800+Jt79Ga37eL3znbE2DeJ/bLnjm9eK4rlS0s7OOU5sz91fvl1UrbNvr3yiwB8CEzACKSAOB3bGqgD/wnzNXNADAiSfm7plZiYIS3FQLAaA1aBEDzulUxbbiP+O2NSAKApR7UT1D+zTLaq/xcIiAR+HQQkATAp3Ov5U4lAqoILF79B5p1DzSNDl/uZozsjVJF/quL1zpl4otTvLhxxAmX8tLK/08f5p5Dp5hKvzRKM9VatK3iO9Mtlg4EAAAgAElEQVRPtdSbGUQ2qPG5KT/uiPJktuKFTQyH9W6NDv2DDP3CuT5aRrXpM0bV61opZTAKOpmGquVP3r5pTTE2ySFFpd7Kfmy9vZV7x8B9+bo/0WVQsCBxzDZbAsDZNew/ehpft+yPG7fvOUxLoTRiqqYpwM5F8uUQlmzemdKCgmzd/ScJWzS9xmB9gl9XNP2msvByN7oXCgHANXT3mySILqPxiQtLHljj7Kx1mRmvd711qNktOutjbhRUEUszOLJPG98xhvdI2Zdt6Y+z91cLI737UqV8MXRpWQe/bNqJOUvWOQxhlgBInMgDbX3HCJLVvpnJABjcvQX4b0PzHsNVt6H322yFAFAIVi2s/iOSS2rqFSi/A0bPiVbwzbX279IULHdQ0zuISALg8rVbqhaA/PdqWK/WQtDPtsWOFQt6v8ddW9ZButQpNL+KJLhJPMomEZAISATsEZAEgHwmJAKfOAJWCQDCVbNyGcwZ21ecZmoRALawKi+tfAHSCi7tb4PyEnn3/iNDoSm1W6hczxfIiCQAOFd4PJmt4E3cOrWojW97jowSBIAtzgwAmKnhrLe3crrKDIhvfUaaqn+2nV958WeJh7NroIiZVtqwMj5rhivU6+bwiPHFmvZifD4ZJJm19rIlp85cuKL5fVAIFtYVN+oy1JJ92sSh3dG9dV1Re+2MdZlVr3e175/iN58gfrxw+Zjr1Y+bJbUK5smGroODMe+nDaZ/7RX8mQ3l7P3V0pzQIwAGdWshaucDJs5T9X1vXOsLTA7oIUgPrfp7BpLPX7zSJFn5bPfp0Ejz2SBRxQwCCutRrNDqb7M9AaC3X+6nVcOvEDtWzNBp3rwNEZlfzGBhEEuXAL3fcBKfzhIArRp8heF922LJz5uEaKJ9ozjfvOCBIhMrvGsg6deo81DTzyDvE91LtNwLeMJfvWIpxIzpFjomM1VOnruEkJAQkUX2oQVsTW9WdpQISAQiFQFJAEQq3HIyiUDUQ8BKQKqsngHChgXjRKqsWQKAJ58zF61B74D/xKOMWngJAI7PAKFOtfIRSgCwVMJZT+bC+bKLE3qKfplpUZ0ASJLYw2lv7zaNqou0eauBmYKbEqAzSHHWX5zpxTwlZVq9feOL93i/Llj56xbVDBnFVnDM9MXiO2ClfVGuKBZMHITHT57pEgBULifZNPn7FVaGR65sGfHTzABRnuAMAcDJrHi9qy1O8ZtnKU54fMwZvGsFQGYJgHjx4mhmemgBqxBcPBV29v4SA7VGUoO/g1br0ZWxuO9M6VI5RYxyjDXfj0LlckWdfjb4vfnu/9q7DygpymyB41cyzAwMQ46SkwgiCAbEtLLmgGIAcxZFAUmiIAISJYmimEV0xaxrQPe5ioICYgBEUEBQkJxz5p1bnpptuqu6qrtncOD+65w97x27u+q7v1vdzHfrC8N6+E7Pii4A6DWTnfIQVKwIOwLA7+l7mC9WTrWhXq2qCd2HQdsABrU9LyxgG9RGXkcAgb9HgALA3+POVRHIMwLJFADczrUOvw1bAHD+iOo/Vl5+65NQsedEAeD+u6+RXndfK10HPOE7fzSRKQBDet3pDBNNdk/mS8851emseq1U7YWS1wsAM36cl/Te3qMfvkeWLl8dekRItI/7h79fxyLM/uLDHuzgPGn1yqc7L1e3LvPaYktXUW93yT88RxBogeymK89zmvz8xI88n6LqyuTlSpeMWwCIN/w36EukHTRtX7IFgET2evdri06juPHKc1Pax1yHOesUJZ16En2ELQCs27jZd/63rrlRpWLZmHVPtACgw6u9RoiEza+uY+J3JNshdn97ky0AuMWnzOLpSd8bem9pAS+RBVqTXcwuzG94mBEAya4BoN45VQDQNUASKXi6I+d06o+OHPCaqhTvd8CdxhT0W8HrCCBgT4ACgL2cEzECBwnofO4Nm7ZIlYrlJF++oyQjrZgzP1mHbS76fbl06DVcvpox2/eP77AFgO53tnOefutCZtGHDjlte8HpUr1KBWco56yfF4o+XR7U83ZZsWqd55Mu/YNO948uUyrTGb7ptYVWmLmuumBg2EUAW53YWG7oPCjpPZl1X2edc+51uHtJZ6QXdeajLl+11lnIUOdz637cYRYB1E7bjV0GpdRZCtvp/L9/jRTdci/Zvb11b219eu81vF599I/Xc89oIX1HvCAvvH7wtn7uH+W6EKHu3Z1KG8a/Ocmzg+/O/dWntF5bd+n8f33CG296QL58+XxHGGjntVmjunELANt37pLW7brE3C567w/vfZdzf3TsPcrz+5nbe72H3W/+vtuvTOk7kxPrWixZttJzFIf+7uhUjibH1JaG9WpIneqVpXRWpjN1Qr+H077/OaX8aoHU70h0akHkeZIdARB2bZR4/0Re3LqljBvS1VkgMZECQLJrfYT5DQ9TANC1FXQtlbCjryINcqoAoPeDmrW/p3+oKU9uAUDXAhj57OtOsd1rSoZfvqIXSuVPHwQQQMAVoADAvYAAAqLDI7Uz9+mX34o+1Q3zR4b79M2vAKB/bF5/+TmiC8fpqva6E4Df/P94QxWD/sisVa2y9H70WRn0+ISYTGrnWRc0e2DoMymtIO3+IZ/sUyxtmHYodRG8O+5/NKadXkNmI98UNL/VbV+Y9wUtmBavAHBC43rS6ZYrnI75/v0HUtrbe+LYvjJz9i+eHTNd1f7VMX2cNSbizbuNNz826Gvtmv/y21LPp8O6yN/zw3s6w7Sj9x/Xe/vTV4Y7BbJEFtCM7lTEG32iT6D9Oq76FFd9NFd/117vYfebD7uGhVe+9Dszpn9n6dh7ZEpFrX379/sWmqKve1bLpjK0152i03WSHR3lFqi0Yxrv0F1Xej/6nLPgX/Shc8+vvuQfThuiF5dMpgCg5+vb5SY54+Qmzu4oiS4QqcWSO6692Nn9Q/9/PYJ+m3V0ReShRYAfflogAx4bH9gRd3fP0J1JLjmnZcqLAOpvpI44enDYs6JFv+hDC7A3X3WB6Jok0UWCnCwA6HX1e91v5Ivy5kdf+P5bq+s46L9f+j9dxV930Pjv1O+dEUteBfnIeNRdi1p6/+h6PRwIIIBAtAAFAO4JBIwLJLsIW1ABIHoP4qCOZ+SWZ5EpCfNHpt9w2rB7SIfpOGubUikAqIeujn7TfYNj7jj3aXOpkn/9YR19hG1fmPcF5SFeAcBdGE3bl+re3joCYNIX0z070GFX3k6lAOBeY8myFZ7zcvUJtw51HvPCWzFrBLg7AOjCf8kWAMKMAPArAETeL34FOH2yrQt16pSV6AJGZAc16H7Q93otNhdZtIq333wqBYCc2tnCbyi/30+//hZpfvS3J5X8xhsB4F5bO8UbN2+VhUv+FN1iU4fmV69aUYqnF8vexlQLTavWrJdyZbKkfJksKZGRJt98N9c3Ly+OuF90FwAdFZVWrKizU4WeN3JRwngFgIc63ygdb7xMdOV8bZN2xiuVL52j28np9XX7xsiRWxpf2VIlpVjRwtlbxubGP8+6teTCJcscd/XRtTJKlkgXHbHjbou7ZOkKx0xjd0fF5XRbdJFDHX23cPGfsmfvXsmfP78zCk7/HXC3zPW6prZ/6YrVzj3hHtrO4ulpzsgVtv3L6UxxPgSOPAEKAEdeTokIgdACm7Zs8x2iHHSSnCwAfPrqCGdRKq8jTAHA70ldXioA6JBs7TTd0HlgTJjufOuK5UrnWgHgpZG95LrLzwncMu1QFADcRcT0yadXB8t9wp2eVjTXRgC4bdi4aYvvTgDvPjdQnhz/bszTZ3cHgI/+Oy3pDqIuxFa3RpW4UwBSKQCEHf2i002uuLOPzJn/W8y9F2art6D95lMpAOh3ptsdV/tOawl7T+uIEp1Go6NvwoxuUgid4qGdwWQLAJrf3Hz6GuZ3Md5veLwCAEPHg/7143UEEEDg8BagAHB454/WI5CSQLynf/rHty5iNfiJVzy3OEu0AKBPuHQhI917PfrQDpUu9lWkcKHsl/SPb+0w61ZpQU8gc7MAoIvVtb+0tbOv+p8r1/h22MLsybx1+w7fbaB0sSudpxp56BO7k5oeI1u27vAdbh/ZPn2KpFuWee39rduy9e50vei2crqyvNdChNrhy4kCQJi9vS877zR5Z9JXnh7uCvI6LDfZKQBh27Bj527fIpiaTZ05J8YqaIcAXYX/igvOlKJF/nc/R9/zOrRZh/X6TYvRXCxbucbTR0cnTBz7sNSsVlE69h7tOaQ5zNzpnNjrPWi/+XgFgDDfGe28p3pP6xN9fdI+f9Ef8uyrH8iH//3Gd4s8N0/aCdYnw14FgLD51Tzl1kEBILdkOS8CCCBw5AtQADjyc0yECPgKxCsA6FN5HW56a/ehngWAMf07yR3XXCyDnpjguUha9BQAHero94e8VwODdgGIHIKcmwWAyA5Bqnsy67lat78v9FNI11D39PbbCi2yffH29g7zNUikAJDq3t5a9Jn2/VxfD51nrMNhvQpGGkvQvNww+4trG3QYbs9B4zx3AvAz0x0AtGDj1wnT4bj333WN1K1Z5aBTLF+1TpYuXyWFCxWSqy4+SzZt3hq3ABBv+7q/hvwW83xyrxfVNna6pW2u7fWu1wiz33yq3xn9nie7k4G2Ue/pCuVKyYS3P3WGcutif7rnvI4umbfgd2drUt3aM/rQ++vMk4/3LD6Gza/+fubWQQEgt2Q5LwIIIHDkC1AAOPJzTIQI+ArEeyofxOZ2wF//4PNQBYBEO1p5sQDQo0O7hDuLrqOOmGh5wrG+w829vBMtAOiiY7oYYq8hTwelz/P1RAoAeoJktzJzhxjr/F+vbdbCND5oG8Cgc0QOc040Dh0erjtQJNt+997WNsYbAdCgTjVn54xEVy7XRQo/Hj/MWcgu2c5z0F7vQb76ug6DP+f05il9Z3Qefar3dP78+RIqvGnbR/S5W9qc2yqp+zNoUc8wdkHvoQAQJMTrCCCAAAJ+AhQAuDcQMCyQyhoAiRYAlPmzKd/Jpbc+EPoJeJg5yLricaojAMKsiO12GL+cPivpPZl1XrYuyqaLpoU5wiyG557HbZ92DM69rlto48h2JFoASHZRRH163r/rLc6lE/GIbKsbb6pt0M7h+/+Z6rtPfHSe3B0ATjz+GNm3b78MffLVhAsuOjT8zXH9nWkl8QoAOnRdd+e4rcewhPLpFo607ckWAIL2eg+6f9395nU6RyrfGY0l1Xta2+o1jcgvBs3xO888Iro2Ryr5bVS/ZhBT0q/rFJ63P54c83l3dEnQ6AMtyL710WRnB5joo2HdGs72iBwIIIAAAkemAAWAIzOvRIVAaIFkOhh68mQKANrR1vnnj7/4dqj2HaoCgDbmvU+nOFMU/BYJczucujZBKnsyJ7L/d+Rq72Hbl6hxKgWAVPb2HvlQR2el63kLf3cWedMV9RM53HzkRBt0msGFN/SUFavXBTbB3QFAV1bXY9Xa9c48/Dc++Dzws8lY6/02/OnXnKfoYQ7tuD0xoLOzenmYwpbXOcPs9R6vLZH7zes6Fql+Z1K9p7WtiRQAdG2CoQ/c6dyfqeTXb2eTMHnkPQgggAACCOSWAAWA3JLlvAgcJgL6x/kbH37u7CeuT1MjD/1D/vLzThdd9EoXA1y/cXP2y8kUAPTDu3bvcZ5c6bBer5XH9T06/1v34+7f9WZZu35Tri8CqNdUh2f+9W95cOizB8XpBnzvzZfL4PvvcBYqTHVP5jXrNsqo596Qp15+z/Naek0d2dD2/NOlR4f2znzlRNqneRr65L+cPewjCxonNK4nF559irz81icpLwLouiS7t/fVl5yVvV2V337oumuBnl/bG31EDuFPtQ2JDOV3dwAoWSIju0nbtu+Up195X0Y//+ZB25p5/QToyIHjG9Zx5ucHLQLodiD1fZOnzZIRz0z03DNer6MLJuqCe9dddo6kFSviXDrRAkAie737/bxF7zfvvi/V70wq93RWyeLS5eHHnQUd4+0CoIa6ZsH1bc85aBu2ZPObm4sAHib/vNBMBBBAAIE8KEABIA8mhSYh8HcIaAdT92VevHSF7Nu3z3mCqMNI3f2IdbqArsi/c9duZ3E23SNZO6bJHtpp27x1uyxftTZ7P2N332Xd51r3ZP47Dh0a++fKtU5HLsy+zKnsyazmuhe1mut+23qoe5msTF/bRNoXud+15qxKxbK56prK3t7aQVy3YbNzj+lRr9bRkpWZcdDe5WHuh1TaEOb88d6jMWzYtDV7/3R9b8ECBaRW9UpOsSMn7uvo+KL3jY9sX07s9R5vrnmY/ea9vFL5zqRyT2t+9HdMv0Pu3uvavui94P1yfCjym+o9yOcRQAABBBAIEqAAECTE6wgggAACCByGAjmx13uqi80dhmw0GQEEEEAAgSNagALAEZ1egkMAAQQQsCpAAcBq5okbAQQQQAABfwEKANwdCCCAAAIIHIECFACOwKQSEgIIIIAAAikKUABIEZCPI4AAAgggkBcFKADkxazQpiNBIN72o7p7DTtAHAlZJgYEjlwBCgBHbm6JDAEEEEDAsEBO7PWe6n7zhvkJ/QgWoABwBCeX0BAwIEABwECSCREBBBBAAAEEEEAgvoDuhPPae5/Jrt27Y97Y5tzTxN3akQIAdxICCBzOAhQADufs0XYEEEAAAQQQQACBHBEI27EP+74caRQnQQABBHJYgAJADoNyOgQQQAABBBBAAIHDTyBsx37L1u0ya95C2bt3X0yQDevWkNJZJQ6/4GkxAgiYEaAAYCbVBIoAAggggAACh5vAgQMHZP6iP+TVd/4jk6f9KD/+vFC0A6pH3ZpVpX6to+W0E49zFp5rckxtKVAgv/Pa/v375Ye5C+TdSV/J/035TqZ9Pzc79BOPP0bOOLmJXPiPU6RFk/qSL1++7Nc+/Owb+emX32KYKlcoK8fUqSZjx78rb300WdZv3CxNGtaWKy44U26+6nwpUyoz5jPrNmyWtz76QvScs+Ytkt+XrXTek5VZXBo3qCnajlYtGstJTRtKiYy07M+7n/v3/30tX8/8ybmWG6/GePE/W8p5Z54oxdP/9xm/9SqKZ6TJyU0byktvTpK3P/7SaYNXu/Xzz/7rA3n5rU9kxep1MbHcfUMbqVyhjGgHv2mjuqGmCuhJtm3fKV9884O8+eEX8s33c0WLDK7Byc0aylmnNJU257aSqpXKZV8z3vod9WtXk6zMDHns+bdk0hfTnXtB83/lRWfKdZedI2nFihxutzjtRQCBQyxAAeAQg3M5BBBAAAEEEEAgjIDu5DD86Yky9MlXszv9fp/752nN5ZUxfaRUyeKyZt1G6TlonDw/8cPAy9x05fnySI9bpXyZLOe9/Ue/JH0efS7wc5FvaNGkgbww4n6nGKGHFi0+mTxDOvUdk93hjXdCd+X8RD6nxY9RfTuKxn3UUUfJ1G/nSMs2dyXd7rCf79f1ZrnigjPkyg59ZdbPC2OuF7kLgBZd7ukzWr6dNT9uu7Qgoue95eoLpHChghJvB494J7q4dUsZN6SrlCv9Vy45EEAAAS8BCgDcFwgggAACCCCAQB4UeOWd/8g19/QP1bLbr7lIRj7UUfbs3Ssde4+W8W9OCvU5fVPbC86QcYO7SskSGUkVAPQc99x0uQx94E6nAxtvKH10oxo3qCUTx/Z1RjNoJ7z9Pf2zRwoEBXB05fLy0shezhPwsB346HPe0PZceXxAZ/lx7oJQBYSwBYDZ8xbJVXf1lXkLfg8KI/v1UX3vkXtuukx27totnR8eI+MmvB/6s+4bh/e5SzrfcoVTFOFAAAEEKABwDyCAAAII5FmB26f2kKmrvo1pX90SNeX5U0dIiUIZebbtebVhX6+aKfdO7yM79u6MaeLDx98nl1U7P8eafiivlWONjjjRpt1b5KavusgvmxbFnP6UcifIuFOG5MZlfc+5YdMWubnrEHln0pehrusWAD7+fLpcdtuDoT4T+aZnh/VwhvInMwJAz+N25OvUqCIjn31d7uv3RKg2uJ/TKQZ3PzhSXnzj41Cfc9+UaAc++uQVypaSd58bKHv27M2xAkCzxvWk+yNPymPPv5lQLPVrHy1vPNVPalStmHQB4JzTW8jLox9kHYKE5HkzArYEGAFgK99EiwACCORZAQoAOZ+aQ9kpP5TXynkpkbxWANAnyJff3lt0bnqYQwsAA3vcJr2GPJ3Uk2O3Iz3imYkJTwFw2zf5zTHOOgR3PTjSmUsf5nALAFu375ALb+gZM/9en/K3u+QfsnL1ennh9Y9iTnlsvRry+pP9ZN2GTaE68F5tempQV2lYt3qoz4cZAaCLAPpNEQgy0UKMxpvsCADXo16tqkGX4nUEEDAqQAHAaOIJGwEEEDhUAuPmT5CfNsTOga2SVlHubnCjFCtQ1GnK4VoACBvfofKOvM6h7JQfymvlhmVeKwD856uZ0rpdF89QtZN30dktJSO9qMxf+IcsX7VWmh9XX2666ny56b7BzqJz0cet7S6U7ne2k7Hj35GRz7we87ouSPfqmD4y/q1PPAsA2hFve/7pogv0eXXE9YQTHuvtLC7YvmN/zzboXPe2F5wu1atUcM6jc+gzS6TLoJ63y5QZs+X6zgNj2tXhuktFh7WvWrNe2nXs5ywKGH3ovHs9vNYAqF29sjM1oVTJEtJtwFiZ/sPPMZ/vfOsVzvz7l96YFGoRwFrVKsVdA2D7zl2euctILybDe9/l5Kpj71Hy1YzZnm15qPMN0mPgU56FHDf3c39dLO9+8pXn/RG5DkFufFc4JwIIHN4CFAAO7/zRegQQQCDPC4Tt2Id9X14LOC+3+1B2yg/ltXLjHshrBQC/+f+Rc+ajHeLNvden87ri/pfTZ8lpl3eMIXTP+/oHn3sWANwpBjo1wa+Dr/PxdUFAv6ffWiBof+nZnulLduqBW3ioVrm8ZwEgcmrCwyNflIdHvhBzfTe2P/5cFWpxv6DtApcsW+m5dsM/Tm3mFFl0hEC8tsQbyaEjEHrfe73EGyHi5jo3viecEwEEDn8BCgCHfw6JAAEEEMjTAmE7yF+unC7Ltq2IiaVUkZJyRoWTpVC+gnkyzrDx/R2NP5Sd8kN5rdywPFwKAJGr/SdSAHCfCvstlqdPpz99ZbjoyAOvXQDcTvLuPXvllm5DnG3too8ww+N1u0KvI5UCQLwRAJEFE79rHKoCQGTu/Npy/lknyTNDuzuFCq9FAN0CgG5n6DciIl6hJTe+O5wTAQQOLwEKAIdXvmgtAgjkMYF9B/bJ+79/KhMXvy+/bflDtu/d4bQw31FHSXqBdKmfWUva12ojp5U/UfIf9df+3K8sekemrf7OM5Ira1wkLcs1l3d/nySfLZ8S856yRUtLy3InyNtLYhfKSi+YJmdWOEVeWDBRft64QPbu3+sMr29e5ji5r+HtUj0jdk5oMu1fsPk30WHvu/btjmnfNbUuk027N8uwOU/KTXWukqVbl8vHyz6XNTtj99UuXjBDGmfVl7SCxeT2etfIf5d/HThV4IAckK9WzpCXFrwu8zYulK17t8r+Awey26EG6QXSHPczK7aU8yqfKYXzF8p+fem25fL0/AnOYoNrd63P/qy+p2yR0nJWxZZyXa3LRZ2DDs314z+/EDq+2sVrOKeMjGHuxl9l655tB7W/WnplaVv9ArmgytkHtd1904ZdG+W5X19z7o/VO9dm58G95yqllZdW5VvIOZXPkDU71vkuAqjt2bRns6zftdG5V/TzFYqWE70H29ds43nteCaJFADcGP6z/CtZtWONc309CuQrIFmFM+WUss3kxjpXSo2Mv7aVcw9975RVM5x7QBfr27B700F+GkPJQplSP7O2tKt5qZxavrkcJQevhq7+362dLU/OGy9zNszP/s4WyV9Y9h7Yl92WyOtGLwKYbA7jTRe5vnZbGTbnKXHu0VOGygcfTvN8inz6SU3klTG9pWK52Hs06Mm0dr79CgDu3PE3Pow/AkBd/OanBxUAPn11hJx9ajPP2yjZAoAu4vfvFwfLzp278/wIgDAFAJ2KMPj+2+WBoc/ELQDoFIr2Hfs52y1GHxQAgn69eR0B2wIUAGznn+gRQCAFAX1a3Xl6X5m3cUHgWbRDMrJFX6mcVkE+XPqZ9Jo5WLTzHX38s9JpMuiEXnLblG4yc23s/NDLq50vx2bVk4e+Hx54zcg3pBcsJsOa95FTyzXP/s/Jtj9eR69OiRpOIUQ7dD0b3SXv/D7Jc1X1yLYVLVBERrfoJy8tfCPuLgDaQev+7QD5fMXUgzr9fhClCpeUCaePEV1rQDtsz//6moyd95Jn4SLyHFoM6FD/eqeAEd15jHxfvCfGXvGdXK6ZbN6zRXrMeESmrv42MIYKxcrKo837SOOsBtmnm7Tsc+n3wyjnPEGHFmNalWvhWwCI93kdcaHXjiyeBF0vbAEgbAzamW9b/ULpfmwHpx3aMb7mi46ybteGoKZkv96sdGMZ0eIhp6igh94Hw+eMk/EL3wj0j7xIZAEglRz6jRbRe1WLH1rgcHe9mPTJt3JVh76esd5/9zXSutUJB72m276VLZ0p197ziHw355eYz40d2EVub3+RPPfah3Jbj2Exr4edAqAfjFcAuPrifzjt9mqDPt2++4Y2UqTw/4pye/fuc3YQeGrCe54jD7RooSvbFyzwVwE1+ihcqJBcdfFZsmjJn3ELACWKpzsjFz787JuYc4QZAfDOs4/Iqc0bS7GihSVoqsCylWs8c6frEUwc+7DUrFbRd6vGoMUc3REAFABC/wzwRgQQiBKgAMAtgQACCCQhoJ2/W6d0k583/hr601oEcLcSu+HLzvLbltj9ofXpb7+m3aTL9Idl7c71B527cP7CMqJFH+e/J1oA0BPp09QXW410OkOptH/+xoWhOpU5XQB4749P5NE5T4buuEVuH/jmkg9lwI+jPZ/ueiVQO2M9GnWQq2tc4pvfRAsAzco0lm4z+nuO7PC7SLmiZRV5uV8AACAASURBVOSpUwZL7eLVnfvllindZPWOtaHuOd3mT5/o+20DGO8kOlrl/sZ3y1U1Lg51LX1TmALAtNXfS6fpfWTrnu2hzqtFAB2N0L1RB2d6SKIFAL2IFkL0XtTjX7+9K0Nmjw19H7iNdAsAu/fvSSmHfgWASAz3vp330x/Suv19smVrOCvtOD7c5Sa5u/coz+H5OsS/TvUq8uvipZ7n1M65bh/3+Itvx50CoG2NVwDQDv619w7w7Gh7Jd0tPMyc/YvniAd9vedd7aV8mayDPr7o9+Wydv1GKZGRLte0ae0sKOi1CKB+qEnD2rJ9xy7RERJeh9upjjeCwv2cPl1v1qhu3LUCihQp5LmjgZ5DF1Msnl5M5sz/zbMtOv+/0y1t4xrrGgAUAEL9hPAmBBDwEKAAwG2BAAIIJCEwfuGbCXVG9RLamel67J3OEPPRc5+TZ355JebK+jT80qPPkYm//TtmhIDbgdcn4MkUALRT179pN7moamtJpf21MqqF6lTmZAHgiZMGSpcZfWX2+nmhs+V2pHSkhV/BJd7JIgsmXu9LtACw58Ae6TK9n+zatyt0DPpGHfXR9/j7fO8Zv5OlUgDQc+pokbGnDIo7CiLy2kEFgAurtpYOX98vWgRI5ChZOFOea/mo6HcjmQJAqveBttUtAExe+U1KOUykALBx9TbfOd5efloAGNHnbudJ+n39/loVP5Gjf7db5IGO18qAx8anVADo0aGd9Bw0znOnAa/2BG0DGBSDO6x+/sLfQ23j53W+954fJBedfYpTIAjavi9MAaBBnWpyc9ch8s6kL4Oaf9DrWqT5ePwwOf7YOhQAEpLjzQggkIgABYBEtHgvAgggIOLMGb5lSlfPzmj5omWlRvGq8sO6n2TH3p0xXieVbSpPtxzqfPaOqT1ly56tMe/RefvuWgKRL7pPMt9a8mFSBQA91yVHnyO9GndMqf031L5COk1/yDO+yPbmZAFgcLNectc3vWT59lUxXu7c9/2y/6D54G7HT+eMe0250Kf8x2U1kPW7NnmOxtApB6NOfNhZk8HrSLQAoHn75M/JMafKLFRcjilZV+Zu+EU27t4c87o+/dd7RkcPeE0L8ftSploA0NEoL7YaJaWLHPzk1e96QQWAWsWre97zmr8GmXWc0+qImsg1HdxrPXjcvU4nPJkCgDsVRNejSGY0hLbBLQDcN/3hpHP4QquR0uPbRzynuUSauvdtev40ZyE4nRsf5nA7wus3bnaewHttd+d3nkQWytNzxBsBoE+nP5vynVx66wOhRy/oIn7xOr3x4nfXRFj8x4qkCgC6Mv/4UQ+IriWwdv0mx27SF9N9LxmmAKDTFl57/zNnqkXYERx6QXcqQhhjRgCE+VbwHgQQ8BKgAMB9gQACCCQosGTLUrn2y3tFFzKLPLQj0+/4bk4n26+j4P5xr08zE3kaqnP4x548SI4vdaz4FQB0lXydt64L2I34aZznMOtGWfWl93Gd5LapPZJu/x31rpVe3w0OLAA8cNw9CS0C+Oiccb5rAPRv2l3unNrTc/632mgHUm2PyawjzcseL3v275ECR+V3LAb+OMYZ+h196JSMF04dIYu2/O5bjNFO9GXVzve8QxJZBLBdzUuk/w+jZcHmxTHn0oJK12PvcNYn0P9FH9qBHXPSAOk1c5As2bos5nW97yqnVZSaGUfLtr3bRe9PXcyuR6O7pGShEr6d3krFysvRGZV9i1Vux3nGmh8CC05BxQZ9fc/+vc40jOijbJFS8vJpj0n+fPnlusn3ehZ5tPjVscGN8t/lU6VGRlUpXijDWeBS26gjPLQw9Njc5+XjZf/19NO1IHThR6/r6wcuPvqfcmX1i+TB74Z6FoO0ADDkhAfkxi87J51DbYNeX9sR74icurJg8bLQnfnIBeYmT/tRru88UHSl+KBDh6Q/ObCLM89e1xEIWik/TOd0x85d0v2RJ53pBGEOd4cCfQJ/c7chzkKFYQ+3eKGdd78pAH7n0ifuTw3qKldffJYT+4EDB+Sx59+STn0f87182AKArm0w/OnXnNEQYQ6dgvHEgM7OFAH1CyqyUAAIo8p7EEDAS4ACAPcFAgggkKBAvCedQaeKXJju/T8+ld7fDfNcDDD6PA1L1pXnTh0uaQWK+RYA3MX0TirXVG6b0l2+8dhpQDsXYTvwXrFo+7sce5vTkfEa4aDta1PtXLmmZhuplFbBOUXYbfLivW9ki4fl3mm9PTtf0e3UDvGp5U6UQSf0FN1pIMywa7+8Rc4f93tPmPiSWcDOvZ7m9cHG98qIn572LIDEG6of9FReixva6dVdJ6IPHXr/cqvR8t262TlSAFiweYlMWPhW0FfE83X3CbwWON5Y/IGzC8af21cELuioJ3O/c7r7htf1MwqmO+ssVEuvIjd91cVz0Uq9vo5CSGYEgrYhaKFLvWfrlajt7IahI04iF19cs26jjHruDXnq5fdEn+57HXVrVpW2558uPTq0l/S0os5bdC/6Uc++Li+/9ann57Iyi8u1l7WWTrdcIdUql88+bU4UAPRku3bvkbc/niyDHp/gO99d23BWy6bSv+vNojHoESZefZ923o9rUEt0BECH6y/1XQTQ74Y7tXkj6dvlJjnj5CZO5989tm3fKYOfmCCjn3/T8+n9kF53yMWtW8ZdA8Dd6nD//v0yedosGfHMRPng/772bIruvnDndZfIdZedI2nFijjvoQCQ1M8EH0IAgZACFABCQvE2BBBAwBVIpQAQ+XRv5Y7Vvk88o7Vvrdte7j3mZuc/+40AcDsZutp8vE5pKgWAoAKC1xPzMB1kjSvoff1+GOE5/NrvztRt8IY1f9B5uh/01NXvHPFGALifCWp3iUIZSa1g755fO7AaR7cZAzwLAPGKFGEKAH4jD9z7acWOVX97AUBjvK1ue+ceCbPrRmQ+gwoA7utaLMqtAoB7Db8RAJG/C373oj5R3rh5qyxeukK2bf9ru1F9WlwmKzO70+/1Wf3cuo2bZOHiP2XP3r1SsEABqVW9kpTKLCEFfFbWz8lfe32qvnnrdlm+aq2sWvPXwqaZxdOdtpfISJN8+fJ5Xi663fqmtGJFnWJFoUIFnYX0Ijvuftsb6giBF0fcL7oLgI6I0HPUqlbJaUPk56MboZ1wLaJom12zkiUypFDBgknx6PlWrlmfPSpDr1+9asWYOJI6OR9CAAEEEhCgAJAAFm9FAAEEVCCVAoAOwX+25aPO8OXv181xpgGEWRE98ilvUAEgN0cAaPtvrdtOun/7iOcIgNwsAOie99qZ163Swhzu0PJ+P45KqgCgiyYObNZTzq9yVtzL5XYBoGKxcjL4hF7SeVpfzwKATjkZ0LS7ZxvDFACC7qe8UADQbRn18JoiEXQvBBUA3JEO+n9zqwCgORx/2minkOJVjApTAAiK0/rr8QoAE8f2zR5hYN2J+BFAAAEKANwDCCCAQIIC8TpVOhe9XNHSvmdsWLKeM8xXj77fDxfdni7MoQux6YJsujBbUIetTNEsuX1KD1m9c13MqYOe4Idp/7El6/nOK0+kAFA1vZLo4n6lipSU8kXLSIevewV2jnTdhad/eUU+Xva5rN+1Ie6WgEHDrvWJb+Os+s7+616HDsPWXNUuXiOpAkBkfLomwfWTO3l24I9Or+zMa/c7qqRVlDbVzpPbdAtAj5zqGgjtaraR0oX/t1jf7v27pUmphrJtz/bAXAXdT7ldANDtLY8v1VB00UW/Q0cAPP/ra573h+ZZ5+//smmR57QXtwAw8bf35cUFr8dcwt0d47TyJyVdAAiTw7sb3Cidp/cNvMfD/B7wnlgBCgDcFQgggEA4AQoA4Zx4FwIIIJAtEG8+tz4hP7fymaKdCvfQlf7/Wt18v5xVsaWzSODanevlhi87eS7q5kUduYVgvF0AdGSBLoq2a99uz4wFzWUO0/6yRUoHdiojLx40Bz/s8OhRc5+RVTvWytHplaRKWiUplL+g7Nu/T3QthVnrf46J1y0AfLlquufcb7fjWLHY/+Y/60m0I6nFBZ0bft+xtztzyOMdYeJ78pRBznoPeu7oQwsFV1S/UArlK5T9knbg56yfJ7rvvBaN2te8VG78qktCw9/DLMynawAEFQAqppV3Rr3EO3TayfJtK+PeF/p5r+0rtQCjoyyOyax70CWWbvtTlm1b4cyH10KM3yKRul3jkBN6yVPzX5bPlk+JaaYWeh47qZ9zrj7fD/MsGun3q2j+os4iil6Hfm+GnvCgb4EgTA41hjCjRfipTU6AAkBybnwKAQTsCVAAsJdzIkYAgRQF4m0DGHRqd7623wKAOl9cF9fTjl/0cWLZ452dAP79x6eBc7L92qFDqXXVeb9tDMO0v1W5Foe8APDYSQOk07Q+CXWA3cXdtOPntQ1gUKyRCzamWgDQFeBH/fRMQmsYuNcM2oLOr205VQDQzn2YI2i6gd82gEHndgs5uojf5JXfBL3dtwOv977f1ptBJ002B9E5pAAQJJ386xQAkrfjkwggYEuAAoCtfBMtAgjkkMBrv70ng2Y9HmoF/8hL6tP/Pk06+24BqJ3zT/+c7LkVms5Rfq7lozJnw7ykCgDu5+uUqCGptP+8ymcmVAAYPPuJuKu/hxkBMOrEfk4BwOsJul9K9cnwi61GOqMx/OZ2x7sdMgsVd3Ze0GkT8Y6w8SW7D32z0o3k6ZbD5JvVM6XL9H6ya9+uUHexFpvCFGuCRgDkVAHgwqqtnXUMEu3E6/aWw5r3dnKfzBoAiqUdeN1KMZGtNyOR3QJAsut/uDns+M2DTAEIdfcm/ibdMlF3HYg+ChcqJFddfJaUL/O/KTKJn51PIIAAAkeOAAWAIyeXRIIAAodQQIfYd/92gHy+YmrceejRTdKOhA4F9lr8z31iPX7BG55Pit1pAGkFiiZcANDPtq/ZRro36iBHyVHOFIFk2399rbYJFQB+WPeT3PX1A7J5zxbPDOVGAUCHleu2bZdXO9+5pi68pqvo+7XBq2GRuyrEu7XCxlc5rYIMnzNOxi98I6F7xl0gTtvTbUZ/z2HuXu3LawUAnW6wYPNiufvrB+TP7cH700fGpKMZmpZqJLdO7SYrtq9O+JvuduC/WjVDus3oF2rhTa8CwAE5kFIO9TvHIoAJp48PIIAAAgjkoAAFgBzE5FQIIGBLQOfaT1j4toybPyGwY6nzmHXu/IVVz5bNe7Z6PhHXBf50ob+vV8905ovr+aMPnQZwdqVW0v+HUaGxdQ50h/rXSftabZzOv3sk2/7jso5JqACg19N95nXEhNcc6/SCaTLmxP7y7K//8u0cPXHSQBk8+3H5atX0uHu/a6Gjanpl6XzMrc56C5HH4i1/iO4I8N3aWXE74HqO9ALp0qBkbenRqEPgIoBh4zuhzHGiHchPln0hw38aF9iR1SJGVuFMObPCKdKl4W3OzhFhcqbtzypcUnTIe+ViFQJzdahGAGgBQA9dyFG3w/tsxVTZu39v3PtY7w1dBLHrsXdIizJN5KcNv0jPmQNlyZalMZ/TRQRPr3CyzFo/N8bWLQDoh3SEzeBZj8csqFgto4rIgQOe63JEfj6VHLIIYOifLd6IAAIIIJBLAhQAcgmW0yKAgC2Bdbs2yM8bF4gO83aPepk1pUyRUs4ictp5y6kjXodtQNMeUqZIlszfuEiKF0yTJqWPFd2CLLLj79WOQ9F+7bz+sfVPZ/vDXfv2SJX0ilKneHUpW7R0YPsi27xp9xan4LJk67IY75oZ1UTXUYh36OgHXchRO4raDj3UShfb06fsibYnsqCSSHwax6ItS5xcuYeaaCFIizZBcWjOft+6LPvzTgxZ9aVC0bLOwnl5/dD7Yfn2VTJr3VzZvGeb09zC+QtKo6wGzvdFd4aIXEwzMh6Nfeba2bJu5wYnd41LHePc5/p+za8uujlv40Jnh4mGmXWkdJFSB5lE3ot63malG4su5Bf0PYk2TTWHeT1HtA8BBBBA4MgToABw5OWUiBBA4AgXyKkntkc4E+EhgAACCCCAAAIIRAlQAOCWQAABBA4zAQoAh1nCaC4CCCCAAAIIIJBHBCgA5JFE0AwEEEAgrAAFgLBSvA8BBBBAAAEEEEAgUoACAPcDAgggcJgJUAA4zBJGcxFAAAEEEEAAgTwiQAEgjySCZiCAAAJhBaav+cFzFwFd+E23GKxdvEbYU/E+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5nG5ZQAABEdJREFU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/w8uYtiYDptPY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data:image/png;base64,iVBORw0KGgoAAAANSUhEUgAABAAAAAMACAYAAAC6uhUNAAAgAElEQVR4XuzdB3QV1RbG8Q1JCCVA6L13pIMg0lQs2EVQQQERFFR6B4HQe68CCiJgQbFgxYJSpUpHeq+hl0CAkPDWHt/Em9y5985NQp3/rPXWe49MO7+ZsDjfnLNPshs3btwQNgQQQAABBBBAAAEEEEAAAQQQuKcFkhEA3NPPl8YhgAACCCCAAAIIIIAAAgggYAgQAPAi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DhaIPLKVenQb4JMnfOdm0P/zs2ld7vX72kfp7f/nn64NA4BBBBAAIF4AgQAvBIIIIAAAo4WcHoH2Ontd/TLT+MRQAABBBwnQADguEdOgxFAAAEEXAWSugP848IVsmXHXjfkvLmySb2nakmKoKA76gEkdfvvqMZxMwgggAACCCAQR4AAgBcCAQQQQMDRAkndAR4w7mMJGzndzbRlo+dkTJ82kipl8B3lndTtv6Max80ggAACCCCAAAEA7wACCCCAAAKmQFJ3gAkAeLcQQAABBBBA4E4VYATAnfpkuC8EEEDgJgkcP3lGPp+/UK5euxbnCjo0/eEHy8uCRatl5pc/y449B6VYobzy9CNVpU2zepI/d3Zj/2tRUfLVT4vl4JFwtzssVaygVK14n4yaNldSpwqWnm2axO5z6fIVWbRivcz7cZGsWLfVOL9uGUPTyYOVSkntahXlxSdrig6VN7eIS5Ey5+tf5fzFCLdr1XqgnDxQ4T7x1B494MUna0mRArmNY2/cuCH7Dh2Tj+b+JD/+sULWb9ll/Hnp4gXlQsRlOXD4uNs1/CkCaLro/f70x0q3c1W7v7TUeaiKhKROJQ2ery3Zs2SMva+dew/J/F+Xya9L1sjqDdvkYsRl42flSxWRqhVKyQt1akjNKmUlOEXCpw8kRfv1HNv3HJRPv/lNfl/2t6xctzW2nfosKpcrIS8/87BUKV9SAgMDjJ/pM1+1/h/Lt9l8Prv2HZavf17sto+OlmjwXG3JmjnDTfpt4LQIIIAAAgg4S4AAwFnPm9YigAACRsf7lXf7ysZ/dtvWyJc7u3w85j3RTre3L+bPP17d+Ll2ZF07z9pRbBs2TtZs3O71mhoG6HFvNnzG6OyePntBXmvTX35ZvNrtuDnje8trdR/z2p5lX08S7Xhrx3Xu939Iq55j5My5C7bb7U8A4M3F9YJlSxaWuZP7GuGKhiJDJ82RcTPmxXb6Pd3cM48+KCN6vivFC+e1ff/mjknRfm2fBjvD3//U573WrVNTxvRpLfrefPfbcnm+WQ/Le/7109HyWI1KxrNp8G5ft32erl1VZo/rJRnSp/W7zRyAAAIIIIAAAu4CBAC8FQgggIDDBBISACjRozUqyayxPSU0XYjHZfNcKc3O86Zte6RBq76ybdcB29Jj+7aVts3qyZlzF5MkAFi8coO83mGw5Vd+bzd1MwOAQvlySZ/RM2TwhNm2XTTM0ODDHI1h98DEtj86OkZGfzBXug563+4lRcOgqcM6y+FjJ+XZpt3l2InTHkOcWfMWGM8n/vZuk7oyKqyVpAxOYfu67IgAAggggAACngUIAHg7EEAAAYcJJDQAUKavpg2UJx+uYjsA6PrOq0ancfyMeX4plyiST76c0l+yZ8mU6ACg3H1FpHWvMca0Bn+3mxkAnL94SV5o/p5lx9jbffZu97r06fCGBAQkt9UcHWWQ2PZv3blPXno7zK8QR2/uwxHd5NHqFeXVNv3lr7Vb3O53cLcW0qN1I/FUN8H8ua2GshMCCCCAAAII+BQgAPBJxA4IIIDAvSWQmABAO2vvtW4snQdOkqlzvvMKo51nnQ/u73QD86TaeXzhiRqJDgAyZ0yf4Hu4WQHA55P6yLyfFkvvER/6/XKZIzFyZM1k69jEPG+z/WM++EI69p/odr2HqpaXR6pVkD+WrzPm+sffdCrHgM7NpU3YOKP2Q/xN3ycNNHoO/0D0GvG3zyf3lVeefcRWO9kJAQQQQAABBHwLEAD4NmIPBBBA4J4S8NYh1E73/WWLy3vDpomuZx9/q//0QzJxQAfpM3q6rQBAC8M9/mpHt/OkDUkto3q3MorGtek9Vpau3uS2T4e3XpYubzeUNzoOSVQNgOiYGKlVv43lM5wypLMxoqHv6I/koy9+ctvH7AB7+kJtHvBErcry0ej3ZNGKdUbRQl9FAHU+f/+xM2X2V7+4XVPnvQ/t8bb8vnStMdIi/qYd/+9nDpUrV65J9RdbeX03tQZCYtvfqcUr0q7PePnwsx88dtA9zfM3XUZM+dSyg69LIw7q2kJ6Dp/m9j7pO/LrJ6OMQo9sCCCAAAIIIJA0AgQASePIWRBAAIG7RsBbAGAWzfM0J1s7dNNHdpcB42ZaBgBaxK9d8/rS6MXHjXnqn81fKI3aDnCz0a/Yn04IE/0632/MTOk35iO3fbRzqF+Hm3celqgAYP/h45b3oCsP6D1ohXntaFuNaPAnAPhkQphkypDO43B2bc+YPm1EK9t7K26oxRab1K8j23cflJffCZPN2/e62ehz0s1OAJDY9us8fE+FGH299GbBQw1ErEYQaNihJhoCxS/0WLF0MdERAIXz5/J1GX6OAAIIIIAAAjYFCABsQrEbAgggcK8I2AkAPvnmN8tOs68AIP6QeW/n8dVh1s7huH7tpFXP0TclANC26D3ocoV3UgBgZ3UD7Rjnzp4lUQGA3fYnJgAwr7F87WbLlQB0CsHALm9K18Hvu9UIYAWAe+VvHNqBAAIIIHAnCRAA3ElPg3tBAAEEboGAnQAgoSMAkjIA0PnjfTo0lTe7DLcMAMwv5b7a4+kLuDkKISRNqrsuAFg8b4IEJE+eqADAbvsTEwDolBGdVrJ7/2HLlQB0hEC/Ts2kz6gZbstSsgLALfjLgEsggAACCDhOgADAcY+cBiOAgNMFfHWYtWq+fhH/4NPv3aj8HQHgaX33IgVyy9zJ/aRQ/pzSpvc40cAh/qZD5vu0f0Pe6jbcsh5B05eelN7tXxddZlBXGti177DbOXSo/OHjJy3XmNe59N9OHyylixe8JQFAw+cflaE9WorObY+JiTGWvbOqs6ArJwzq+pb88dc6qd+yt1yMuGzZLv1DO1MAEtt+bwGATvUoVayAx1+pvLmySb2nasmx8NOWKwGoxWt1H5Mps+e7nYMVAJz+NxXtRwABBBC4GQIEADdDlXMigAACd7CAtwCgWKG8xpD49Vt2WbZAO+XaMdMigd7mzJsH/715h8c14PPlzi7pQlJbznHX4/U67d98ydaSg564NQDQ5fIef62TZUdaaxYUyJND9D6tNnNEw7bdByT85BmPT1XXqS9fqqgEpwjyWAPAPNhXYTzdT+e/7zt0TM6cu+B2TXNufGi6ENmyw70+gOsBpYoVNL6+J6b9nVs28PgMNNR445WnJCgwIPayUdejZcv2vXItKkr0+jqUX5c8fLPLMMuVADyhJtUKANE3omXn+b2y+ex2uR4TLcEBQVImY0nJGBwqmYIz3MG/qdwaAggggAACSS9AAJD0ppwRAQQQuKMFErMs3Oiw1vJ24+d9fjE3Ac6ev2gU8ftmwRK/TPTL8M+zRki1+0vLkIlzjMAhIZsGALlzZPG4Dr2vc/qzDKB5LjsrBmjtgcUrN0i9Fr183YLbz12LCdo5+MDh44luv6dlAH1d3/TTMKD7kKmWKwFYnSOpVgD49sACGbJxoly67j6KIlVgShlXpb88mK2Sr2bwcwuBr/b/KH3WjXL7Ca68LggggMCdLUAAcGc/H+4OAQQQSHKBhAYAJYrkky+n9JeCeXPaDgD05j//bqG06DbC8gu8p8a5dnKXr9ksTzbp4tfx5nk1ANBl5HSVAe2Y+7slJADwVPjQvLZZGE+nAbTsPtKvcESnLeiX8ZpVytpuSnR0TKLbn9B3pkfrRjKg85vGKAx/QoSkWAFAv/o3X9ZZzl49Z2lFR9X2K2S5IwFA4vw4GgEEELhdAgQAt0ue6yKAAAK3SSChnTmdv96pRQOJun7drwDg+vVoGTXtc+MLsJ1Nh4xPGthBdIqAbpFXrhpz/CfO/NrO4XH2MZc11CH8b3QcIqvW/+PXORISAJhFBzW4sNrMAECXDPTnvvSruC6Z93r9OhLoMuTeToP8uY7r+cz237hxQ7SeQ6ueYyynJdgJcr77bbnlSgBWxybFCgAzd30hIzdP8chDAGBNs+vCXpm6fY5cjb7mtkOjwvWkSpbyxp8TANj5zWMfBBBA4M4TIAC4854Jd4QAAgjcVAF/AwAtkvdem8ZS/6mHjI6ndsh9LZsXvwH6tXvxyo0y+oO58sPvf1m2T6/zTpMXpEm9OpImdco4++hc+OHvfyaTZ30TZyTA/WWLy7OPVZPZX/3isQigTiPQbcPWXdJ75HS36zepX0e0g6vniL8lJADQc6xct1Xaho2TNRu3u51TRyTMGd9LCuX7d337k6fPGQUXp336vehw/fibdvzr1qkpHd96WcqUKCTJkiVL0PuR2ParkdaGGDh+ls9RCxrelC1RSF58spY0fKG2pAgKMuosPNu0uxw7cdrn/SfFCgCdVvWTX44sJgDwqR13h7/C10q7VWESef2K25H9KnSSevmfNv6cAMBPWHZHAAEE7hABAoA75EFwGwgggMCtEvAWAPwxd5xohX4tQJc8WTIpWjCP6Jfq5MmTJ9ntaYBw/OSZ2M6uFrMrkDenURDQV+c24lKkUdTu3IUIo3hfnpxZ/bo3DSJOn70gO/ceMtpTvHA+yRia1ud1E9J412vpqIlsWTJKzmyZPbZT9z97PkL2Hjwqly5HSkBAgNHGrJlDjQ50UmxJ1f74z1DvTduXNVMGo4hkqpTBSXG7iTpHy+XdZHn4Grdz6HudPiidFAstJN3KvCtF0hVM1HXutYPtBgD7Iw6L7ht/C0weIA/leFCypsx0r9HQHgQQQOCeECAAuCceI41AAAEE7Av4WgbQ/GJu/4zsicCdJaDF/8ZtnS4nr7iPNkgXlFbKZiwhaYJSS8vijWIDgBtyQ1aE/y2f750v689slfPXzkvMjRtGw1IHppJ8Ibnl6Ty15aUCz0iawNSxDV51cr3M2f2VG0BwQAppUayRrD65Xmbu+lJ6lm0ra05tkEOXjrrtWyK0iORIlVU+3v2laMf6esx10ftsXLieNCvaQJafWCPTd3wm28/vjh2anz5FWrk/czlpd19zKZA2b+w5L1+PlL9Pb5bfjyyVf87tlOOXT8j5qAuxbdEdQ4LSSJ40Od3ao22Z9M9M2XjmH9HVE+JvJUOLSpOVFroAACAASURBVLZUmaVUhuJSLtN9Htvt6qrn0DoMX+z7QX48tFCOXD4W2wYNYzIHZ5QKmUtLk8IvSZmMJeK0Y+I/H3n0ypwyo2FyLDLcaJt61Mz+gHQt/Y5kCA69s15I7gYBBBC4gwQIAO6gh8GtIIAAArdCgADgVihzjdspMHTTJMvOqes9udYAOHP1nHRZPcDooJudfk/3r1+2+1fsItWzVTZ28TQUPkXyIMkTklP2XTwowQHBMrhid5myfbbsOL/HNo12kFMkTyFXoq96PCYkKLWMqBwmNf5/P55GPng6gS6HOKJyb2Nuv6e2xD+2Wrb75fFcNW2tAuBtJQbX82pbn8pdW3qXb28ELOevXZRmSzv65aXny5Yqi0ypNlSKpCtg25kdEUAAAScJEAA46WnTVgQQQEBECAB4De51AX8CgIqZy8jbf3WXNSc32GbRr/OTHhwk5TOVstVp1rAhIQGA3Rsqm7GkTKs+3Og4+xsA6DWKpS8kM2qMlt+PLrHs1Cc0APj96FLptmawXPUSYMQ/d53cD8uIyr3kwrWIBAUAer7HctWU0VX6SDJJWL0Mu+7shwACCNyNAgQAd+NT454RQACBRAgQACQCj0PvCgF/AoBTV89I779HWA5599bYB7JWkMkPDpHvD/7qs9N8swMA19EMCQkAzON1OH2fdaN8PmM7IwDKZiopzZd2ki1nd/g8n+sOOlpidJUwKZexVIIDAJ0eMLPmWMkfktuva7MzAggg4AQBAgAnPGXaiAACCLgIaAG+z+cvlKvX3Jf50qrtWgSQDYG7WcBuADC2Sj9jqsDS8NV+N1fnmU+vPlI2n93ms9N8swMAvfnOpd+WpkVeTtAIAD1eK/zrllQBgJ7L02oCvrDr539aOpRqkeAAIGVAsIx9oF/sNA1f1+PnCCCAgJMECACc9LRpKwIIIIAAAg4QsFsE8JWCz0q/dWOMwnvxN53rH1a+o/xw6DdZcHiR288DkgXI4Erd5Ur0FZ+dZl8BQGiKdFI8tLBRfM9q+T2dH186Qwm5GHVJ9l48YPkEGxWuJ93LtJIlx1cZq1ro1+/kyZJL9lRZRO/19NWz8uuRxTJy81TLIfkaAOROk9N2EcDMKTN4rQGw88JeGbl5itu9aluez1dHamarYhx/Ieqi2z5aDHB05T7SakVPyxoA2sHXfQ5GHJXjkScsPVyXLHTAK08TEUAAAdsCBAC2qdgRAQQQQAABBO4WAU9D4c357lo1XivyN1rUxugcx98aFnxBepZrK8vCV0v7lX0sC/H5+mqeKTiDaMe8Xv6njE64p6J2OqR+arVh0uvv4aLhRfxNA4LpNf4dmq/D6s9du+C2T63sVY26BLqawdLjq+XjXV/I1nM7JSLqkq1HZnaY7S4D6KlgoDmdYEn4KstCjDpyYnbNcZIvbW5psayrrDjxt9v96TMa+0B/ab8yzDIAML0WHl1mFG+8FhPldo5e5dpJg4LP22o7OyGAAAJOEiAAcNLTpq0IIIAAAgg4RCCxAYD5Rd1bh1iH3BdIm8dWNXxvVe3NDq0uQThwwzi3J2R2qktmKCpvLOkguy7sc9tHz6HV74dvmiyf7Pna52oG8U9wqwIADUXmPDTBWIbQ0zPS0ReTHxwsPf8e7jUA0BETby/vLhejItw8zOfnkNedZiKAAAK2BQgAbFOxIwIIIIAAAgjcLQK3IgDQr8xByQOTLADw9VX9vgzFvI4ieLfE6x47xL6e250UAOgSfuOqDpAOK/t4DQC8jeAgAPD1xPk5Agg4VYAAwKlPnnYjgAACCCBwDwvYCQCOXDomjRe3lRNXTrtJVMhUWj6oPkI+3fONjNk6zfKLurcpAK6V+fXkdkYAJDYAeDxXTcswQufdV89WWfKG5JYv9n5nOWTeTgDwdvHG8ny+J0SXQfS0ZKDZ7r9OrJWZu75wc02RPEgGV+ohFTKVkmbLOsn+i4fc9rE7BYAA4B7+BaZpCCBw0wQIAG4aLSdGAAEEELiVAjoceMbOzyXmRozkTpND8qTJJcEBQVImY0nJlTq7pA5MdStvh2vdZgE7AcDl65Hy5rLOsunMNsu7TROYWiKjIy07//qzCVUHyqFLR+6YEQCeAgAtmtevQmc5d+28jNo81TIA0NEDLYs3klUn1vus3q9f14uky++13WevnZf31g61XF4xMHmgBCYLsKyroA9C6xlogUVfNRMIAG7zLxmXRwCBu1KAAOCufGzcNAII2BVYvmazVH+xldvuZUsWlrmT+0qxQnntnuqm7Tdg3McSNnK62/lbNnpOxvRpI6lSBvt97R17Dsor7/aVjf/sdjt22deTpNr9pf0+p+sBvs5foXRR6dBvgkyd853bdfp3bi69272eqOtbHezr6+mD2Sol+TX9OaF2SFedXC9pg0IkmYjkC8ktWtxN50K3LvkGAYU/mDb2tRMA6GnGbZ0uH+z4xMYZ4+5iFhP09SXcfO9uxQiAJ3M/LGHrRvg9/19bZs7NPxRxNEkCgHwhuaTp0g5y7LJ1lX5P4DpaQVdfeCxnTQIAv99KDkAAAQR8CxAA+DZiDwQQuIsFCAAIAMwvtZWzlLttb7JWZvdU8VyXM/uw+kgCgCR+OnYDAB2C/tbyLn51VLWif4+yrY0q83aDp1sRACSmBoAZAETfiJGmS9rLqStnPD4ROyMANPjQZQBn7f7Sr0DCDFb04owASOJfCk6HAAIIiAgBAK8BAgjc0wIEAM4IALqvGSy/H11qOaQ4JCi1DKrYXYqmL2h85bSaChB9I1qOR540hiVnTZVZkhnf6JNus9P5S6qrmdfaH3FINPzQNuVPm8f436UyFDeGeTthsxsAqMXS8NXSZXV/iYi67JNGv1C/mO8p6VG2jQQHpLijAgCdkqDL4unyeP5uZgCg02e6rB4oCw7/megA4Gr0Nem8ur/8eewvW7ej1f/HPNBPymYsaatmAlMAbLGyEwIIIBBHgACAFwIBBO5pAQIAZwQAnjp78V9us9CZ/vml65flwx2fyrz9P8nZq+fi7BoSlEbuCy0qrxV+UWplf8BYwz0xm67b7mn5NnP99sSc3/VYb9d6IlctGVWlT1Jd6o4+jz8BgDZk38WDMmLzFNHidddjrru1TTv+WkSvXcnm8miuGrEh0Z00AmBqtWFyIeqi9Fs3Wn47usTty7u2oVzGUpIsmcj601vi/Nx1eb4zV88ZQcKaUxssv94/kqOa1MrxgK3aBxqu6fKG03d8ZllsUaG1RsFjuWpK19LvSIbgUMPeTmhGAHBH/wpycwggcIcKEADcoQ+G20IAgaQRuBsCgG27D0j4SffhtqHpQqR08UISEJDcb4yLEZdl47bdcv16tNuxpYoVlMwZ0/t9TtcD7qQaAL4KuZn3rZ2MsQ/0M6qh67Dv1it6yv6Iwz4dCqXLJ+Oq9De+ortuGhp8se8HWXVynXG+6zeiJVuqLJI3TU7R4c96Hf3/ut3KjsqtvJZPvLtwB+2wHr0cLhtPb5ULUZckMHmAEQYVSJv3rpqmob8X28/vlu3n9ri1QaekHIw4ImtPbTSekBbKzJoys6RPkTbOE9NO+Kaz20TrAiRFQU09356L+4170i1TygxSTq99E0bd3IWvHreMAAII3BIBAoBbwsxFEEDgdgn4EwBcunxFFq1YL/N+XCQr1m0V7eTqljE0nTxYqZTUrlZRXnyypuTNlc2tOTExMbJq/Tb5/vflsmz1Jtnwz27RTrhuWmgwn8Ux+rPB3VvI8RNnZMuOvW7n1OvUe6qWpAgKMn6m96fnn//LMlm/dVfs/aUNSS3lShY2woJHa1Q07vXGDZHP5y+Uq9euuZ33xSdrSZECuWP/3DzvNwuWGG04cPi48bN8ubNL2RKF5OnaVeWFJ2pI1swZYo9JygDAtPv8u4WydPVGWb9ll3Eds121HignrzxXW0oWySfJk7uHId6+FLo23lyerGymksZ8fF01wO6mqwjMqDnaWE1AN/2iOWLz+6JDnL1t+jWzTck3pGrWitJoURs5ffWs2+4NC74gTYrUjw0jiqYrkKgOkYYRjZe0cxvVoBduWuRl6Vz6bbvNvm37aedVN1ZuuG2PgAsjgAACCNyjAgQA9+iDpVkIIPCvgN0AYOW6rdI2bJys2bjdK52GAVrF/s2Gz0hwin875mfOXZDeI6bL5Fnf+M2uFfn/+Gudz1UA1m3eKW37jDPa42ubM763VCpTzNYqAHbPq+0eHdZaXqv7mAQGBhjhg7dVBuyuAuCP3btN6sqALs2NQMZ1Ox55Qposbmd8tfXVGZ9dc5zxRbP33yMslyfzdrwWPuteppWsPLFO2q8KszVfXM/Xq1w7yZsml8/K6q7X1tEKLxd4VlqVbGrM3fdn+yt8rcdruU6B8Oect3pf12H1umScuXJC3pBc0qd8BymSruCtviWuhwACCCCAwD0hQABwTzxGGoEAAp4E7AQAm7btkQat+sq2XQdsQ47t21baNqtn7D9+xlfSvu9428e67mgnANCRBG91HS7f/bbc1jX0nDrE39cygLv2HZbG7QbKqvX2voTrF/kpQzpLw+dry869hxIdAEReuSpdB70vE2d+batdupOGAMN7viNpUqeMPUa/wv90aKFM2vaxaBjgadM5zrMfGi9DNkwwir7F33Kmzib18j8t8w/+YgyPjr+VCC0iM2qMkq6rB1oeb3VdrR2g65lnSJHerwDAPFftnNVlROXekiL5v2GTnc1TAKDzv/tX6CIv5Ktj5zS3dR8dYTFwwzi3e9AgYEq1oUaRODYEEEAAAQQQ8F+AAMB/M45AAIG7SMBXAJA/Tw6jEzp+xjy/WlWiSD75ckp/yZ0jq7zZZZgxbSAhm50A4Oc/V0m9Fr1sn95OAPBAhfuk35iPZMC4j22fV3d8tEYlmTW2p1y4eCnRAcDCZX9L3bd6xk6VsHMjGkJ888EgqV29Ypzdj1w6Jo0Xt7UsMmZ+udcDvI0WeK3Qi9KxVAv55sDPlp1PDRCG3d9Tuq8d7HWJNNcbM6cdHIsMtyyY5qvNwQHBMrpKmGihQLub3aJ0ej4tGPf9wd9l5Ym/ZfeF/RIVc1205kHBtHmNGgaVMpc1Kt3f6m3opkkyZ/dXbpd1LVR3q++J6yGAAAIIIHAvCBAA3AtPkTYggIBHAV8BgB7o6Uu5L9YPR3QTnZ/e4N2+8vfmHXF2r1K+pEwb1kVSpQyWDv0myI8LV8T5ecXSxeTzyX2lcP5cRic8bOR0t8u1bPScjOzVSgZPnC1DJs7xdTuxP7cTAOTOkUVebdNf/lq7Jc55tYPd7JWnjD+bMfcny8754nkTJFvmDIkKALq9+6p0HzJVxnzwhVu7tN5A+VJF5Oufl8jGf9xXMejT4Q3p06GpJNNS5v/f7Ba+03n/by/vLhejImx7mjtq51PXWR+2aZJci4mydbzZYV19cn2CAgC9iF5T/2N3sxMAaBG4b/b/LMM2TTZWQ/C0WU1F0GNPRJ6SnRf2GcXhDl06IocvHTNOkeb/qydowcQyGUq4FZWz24ZBG8bLZ3u/ddtdl4mbXWu85EqTw+6p2A8BBBBAAAEEXAQIAHgdEEDgnhbwFQAcPHpCHn+1o5uBdoRH9W4llcuVkDa9x8rS1Zvc9unw1stGZ7lR24FuHdW6dWrK9JHdjDoB7fqMlw8/+yHO8Xr+Xz8ZJfol3lsAoPUGOg+YLLO/+sXyHp+p/aCULVlILkZEyoZ/dklU1HWjsGBI6lReO+jRMTFSq34bt3Nqwb/Z43oZxfY8jWywU2PAVw2Atxs9bwQQvy9d69FFw4GO/Se63aMGI2P6tDHCFXPz1rHXOfgNCj5v7OptfryvXwSdIqDnGb1lmtuuOry+Tcnm8maxhhJzI0aOR56UvRcPytFLx6VO7oflgx2fyMxd7mGHr2vqz/1dus/O13PtXGvn32q5O6t70pEAo6v0kYzBobYNzWXzmhdpIM/le9xyKUXXavRXo6MkT0hO0SKIvdeNMK4TfyuWvpDMqDE6wcGCHW/2QQABBBBA4F4WIAC4l58ubUMAAZ9FANdu2iGN2g5wk9Kh7p9OCDPm0vcbM9MYLh9/045o13deleadhxmrB8TftHOvmxYYjL+VLVlY5k7ua6wQ4C0A6N3udeP8vyx2n7M+oMub0rNN4zhfws3r+CrSt//wcct223llNJR4+ZmHEzUCwNvxvu7hiVqV5ZMJYZIpw3/FAL117JMqACiTsYSUDC1qrAAQf/M1N91Tp1xXCRhVOUxOXjktfdePksjrV9zOXS3b/TKkUg9ps6KXJE+WXEJTpIv90q41BoqHFpIsKTMZFfN1xIGvAEDP0WxJRzly+d/VHuxs2plvWbyxtCrR1HYAYJ5Xj304RzUZfn+vONMJloWvln7rR8uxy57rNsS/N63D8FGN0RISlMbttnU1CJ3SoAasHmDnqbIPAggggIATBQgAnPjUaTMCDhLwNQLAUwDg2sn01EHXr+U6DUCH5/tbQ8AcIZAhfdoEBwD6JV6r8lttNzMASIoRAIkJAKxGAGhnsv3KPnIl+qobh1lFvkHB56R8xlKWxfi0yN7LBZ+T7KmyyOYz24wh/voVPzzypNy4cUPOR12Q5/I+YXQ8EzI3vdVfPWXx8bjTQPRGi6QrIB/VHGN8iW+6pH3sUoCujdAAQEMMT8sImvvqflOrDRNP1zK/nmuRw5Gb35cYXSvSZdOOekhgiFyOjrQcGZA/JLfMrDlW1Dps3Qi34739tRK/loEWYeyyur/tlRTit9H8/xtOb5XhmyfLP+d2xblnfebZUmWRx3LWkCaF6xvLKrIhgAACCCCAgAgBAG8BAgjc0wI3MwDQpQDH9WsrB46Eyxsdh/hVTV/rAzR4rrZhn9ARAFqRXzvDtzoAmD9jiBQrmOe2jQDQqRdDe7SUFEH/Vca3M7RfiwE2KPCcNF7STs5ePefGlit1dnkga0XRjrJugckD5L7QopIuRVrj/+uX5fH/zLAMAPRLvBYQbFKkviST/2oTmBdpubybLA9f43ZNs1MeFRPlMQDQqv2NC9eT5ks7yblrFzz+vup+Ayt2FW/Xml5jlPRYM9hyFYNKmcvItOojZMHhPy2XSTRHOey+sC9B9QzMYoxnrp6Tpks6yN6L9lfdiB8A6NSB8VtnyEe75vqcxqBFDJsWeVlal3zDeDZq2HZFb9kfcUhCU6SXfCG5jJEVOrpDR3lUzVpRdGWJU1fPSObgjLelCOI9/ZcyjUMAAQQQuK0CBAC3lZ+LI4DAzRbwFQBs+Ge3UcQv/lakQG6ZO7mfFMqfU9r0Hiez5i1w28f1S/S23Qfk9faDZM3G7V6bVLp4QXmvTWOp/9RDEhgY4DMA6NP+DXmr23C3IoJ6oBYa1GJ6OorA3KKuR0vRArnlytVrXjvonqYA6OoGLz/ziKRK6bny+4tP1pKYmJibFgC0bvqiaJFCT1upYgVFR1+4bnaK+/Wr0EmezP2IvLmss2w6s82vV0+L4Y19oJ9x3ORtvldOML+mV89+v/Qt38njNc1Ot4408PSFXzvONbNV8bmMoO7XukRTeWNpR9l2bpdb+7RjO7xyL2P4/64L+9x+rsPmNZDQTrJ6Rt+IjrOPuaJBzjTZLefn6/6rTq6TZeFrLDvlZgDw3cFfLQMGOw/EPMcPh36XXn8P99n5N8/pOoXBTsHI+IGShghpAlMbp+tWppU8neff8E6DgrWnNsqvR5bImatnjT/LGJzBcNSpGYXS5qdegZ0Hyz4IIIAAArdMgADgllFzIQQQuB0CvgKAiMuR8mzT7nLsxGm328uXO7ukC0ktm7fvtbz1wd1aSI/WjeTS5SvSc/g0GTf9v6UEtYp9l7cbSo6smYxj06ROZVT8D00X4jZn39sIgCHdW0qv4R/K5Fnf2OazswqAnqz6i60s29yjVSMpVihPnJ8dDT8th46GS3CKFNLg+dpy/kJEogKAd5vUldfa9LesbaBf+J9+pKoEBCSPvQc11pAlOjraWHnBrK9g7qCV7Fss62p0XD1tGgDUy/+0+Nt51POZnd/I6CvSZfUA26sA6LB8nfvebGlH2XF+j9utmcP291885HFkgq4AoF+mPU1xME+q++lSht6uZWcqgSc/06Bqtoqy9exO+fHQ70ahwz0X/v2Sr8sHagHEdae3yFWLqRhm573Tqn7yy5HFtt9n1x31HG1KvmGMhthyNu7KG75OqNMAPqw+QoKSB3kNW7qXaSV2VlLQkRL914816g5429KnSCtVs1YyRiDoNArXTQOEY5EnZMuZbXI15pqUyVhSsqbMTGjg62HycwQQQACBBAsQACSYjgMRQOBuEPAVAGTNnMEosvfNgiV+NUer+P88a4RUu7+0fPfbcnm+WQ9bx2vHVVcW0OH/VcqXMKrtewsAtNr9lNnzLavhe7qgnQDA0zKAvhphFi/U/Twtn6jX97UKgLdlAH3dg6faB7oUXafV/WXbuZ2W89v7V+giOkzen+Hj5r2Ynd/C6fJLkyXtYpe983Wver3WJZtKk8Xt5OjlcLfdzWH73qYwaHBRMXNZ+f7gr7Lz/F6JvhEj+y4eNJbv01oFEVGXjPPqfhooeLpWw4IvGFMUfNUS8NQmnQIx+6Hx8tmeb+WTPV/7VQNAz6kBhc7H9zRCIXuqrDK9xkg5cum4x9EO2sYcqbJZ/lynYTyZ+2EJSB4gPx5a6DY6QEcB6DugHex2q8IsCy6aIZGvAEDfB6214Kvzb1pqjYkRlXtL7ZzVjT/SKSgDN4yThceWW45iCAlKLbWyVzVCgzxpcvp6zfg5AggggAACtgUIAGxTsSMCCNyNAr4CAK3C//l3C6VFtxGWa957arPr8P/flq61XErQm5cGCDqHv+HztWXg+FkSNnK62+7mNfYePCovvR0m23bZmzNtp0ifBhHD3/9U3hvmvqSdt/vWqRHzpg4wljdMTACgqxssWbXRmH5hNfrC2z14q32gxx25dExWnlwnuy/sl8vXrxjDsVMFBEvtXNUlXdB/0yW0M63D+Vee/NtnMTozAHgwWyVjfXq7S+jpF+vXCtX1+cXZUxFDs9OqQYG3TUMN/fquIYO3qQTe7kULHOrX8YtREZadUq3A3/6+N6XT6n4+vazu1VdAYY6G8BWGhEeespyGkTVlJpn44GDR5RrfWNLBcpqDr+kUZgAwcvMUy2UbNQSZ89AEmb7jM5m3/0fbfyXq9IEJVQdK5SzljPtq/VdPW6sw6NSDjqVayquFXrCsLWH7BtgRAQQQQACB/wsQAPAqIIDAPS1gJwC4fj1aRk37XLoPmWrLQuefTxrYQXSKgG46PL3roPf9Gqavx9V5qIrMHtdL3p/9rdcAQIvdjf5grnENO5udAEBHLoSfOmPUN/jyhz/tnDZ2HzsjDHyNANAAQN3HfPiFMQLiYsRl2/egyxDq8Um5Xb4eKaf/P4c7/nnN5fVc//zXI4tlxOb3fS5hpx3OuvnqeCzg17n020aBOl9fnDV4sLN5q4Wg16qT+yGPIwSez/eE8ZVeO9BaB8A0iY6Jli1nt0u6FOmM//ZUAyEoeaDougK6okH8zQwyKmYu4zMM+fbAAstVBsw6DN/s/zlRUwiKpy9keX7XkMfbUoof1BghfdeN8quOhBkc6OiDt//qLmtObrDzOI19dAWFYfe/J4/mrGH7GHZEAAEEEEDAkwABAO8GAgjc0wJ2AgAF0KJ2i1duNDraP/z+l6WJFvB7p8kL0qReHUmTOmXsPrrkXvMuw0Sv5c+m5/vi/f7y5Y9/eg0AUqUMNu7vj+XrpP/YmbJ09SbLy+iogmqVShtFBrNmCvX6hV4DAN00vJj2yXcybsY8OXDY+7rwOmqgQqmi0v7NlxJdBNDswNtpl9lYHa1R/r4i0vCFR+W5x6r5Q33T9jVHG2w6sz22CJxeTAvBlclYXGpkqyIHLx01qs5bDRc3vzh/vne+MSQ8/ub65dhOI3x9PX827+PSYlkXWXvK+h2Kfw0dFaDD13VrXrShMV/dahnEDMGhMrvmOPn79CbLFQLMznWekJweAwCdotCzXFufYcjHu7+0XFHBjo8GHNlSZfZ6jxq2eFu2cVzVAdJhZR/Lmg5ZUmaSF/I9YawqoDUK9Gu/rnpQKG0+mVFjtGw4s0U6rupvWSPB2/1XyFRaplQbKhpGsSGAAAIIIJAYAQKAxOhxLAII3JMCkVeuyvGTZ2I7xFq4r0DenEZBwGTJ4i7xdvb8RWnZfaTfX9FNOP2abnbG7WJGXIqUk2fOxd6fFhgskCeHUWDQXFnA7rnM/bQjfvZ8hOh0g0uXI40/DgoMlMIFchnL7aVPm8aoV3AzN23XoWMnJPzkmdjL/FuIMY2kDUkVZ9m/m3kfN/PcxvJyV05LjNww1q7X6QlaGE6/ei88ukwORByRc9fOy/WYaIm4HiEZUoQaQ87tzgPXc1gVKXSdg65hw5CNE92q/Ptqt4YVuy7stwwA9At/8fSF5fCl45ZBh369H1k5zCgU6GmKgrZxQMWu8sfRZTJr938FNc37MkOGIZsmJigA0BoBgyt1N1ZImLnrC7fmmufPnzaP16UUxz7QX9qvDLMMAMyT6tD9vGlyGTUPnsv3uFFvIE1QamP1A33W8Tdte78KnWX+wV9k/oFfvN6br+fEzxFAAAEEEPAmQADA+4EAAggkQmDTtj1Sv2Vv2bXvcOxZalQuI1OHdZE8ObJKihSBcu58hAyZNEfGfvhlnCuZ8+nLlPh33Xk2BBIr8MPB36TXuhFuw/Bdh7drCNF5dX/585j1SBdP96ABwMWoS6Lz4xOy6TKEo6v0kWZLO1kuU+jrnOYweh0psTx8jdvuRdIVlJcKPCOHLh0xijRqgURdoeBazDW5En3VGMkwvcYo+ebAAssQwzx/hhTpvS6lOLX6MGm1/D1ZGr7a1y0bPy+VoZhMfnCIcX1PBRBLZyguXcq8YxRA7Ld+tHG/rpvr87N1UXZCAAEEEEDAAAAklAAAIABJREFUgwABAK8GAgggkAgBT1MM7Jzy0RqVZNbYnrFLBdo5hn0QsCvgOod/+/k9UiFzadFCebppCDBl+2z5dM83xmoCdjZjNYJMZeSt5V181j6wOp9WtZ/04CBJ6DKAOlJiZs2xMnX7HKMQY/xNv7qXz1RK7s9cTtIGhRg/zpQyg5QMLWL8b+2A61KAWsDRahqDVt7XjnqhtPl9Ltuonf8uq/vbLoaotSAaF3pRGi9uKyeuuC856sufAMCXED9HAAEEELArQABgV4r9EEAAAQsBnf/vqRq+L7Bpw7rImw2fcZtW4Os4fo5AUglE39ACfztk5Yl18o+xfGKM26nTBKWR+0KLSo3sVYzpCqtOrpceawb73ZHVTnD3Mq3EW50Cb+3S6RI6j15XTHhv7VC/pzDoCIRp1Yd7DADsmJrLNuq+6jZww9j/u2n5Q89bmYwlpG/5TvLWsi4ei016Oz40RTpj9IIasCGAAAIIIJAYAQKAxOhxLAIIOF7A3xUETDAt1Pde68Zxigk6HhOAu0ZAg4NVJ9Yb1fjP/H/1BA0KamSrLOUylpS+60fLqpPrJObGfx1jLcCn/9ElC8dvnSEf7ZpruWKAJ4RKmcvItOojJComSlos6yq64oE/m7nMoKdVBuycy1zWsevqgaIFDR/MWkmKpi8kxy6Hy+9Hl8ofR5dbjqjQjrvWN3hnefcEBQDm6IfMKTPauU1H7LNt94E49UI8NTpblozGdKyQNJ4LKOrf4xu37ba1GkmpYgUlc8b0Ho21Lsxfa7fIui07Zd3mnXI58oqxb1BQoJQrWURKFs0vJYvkk8L5c8uNGzeM6+r1/d183Ye/52N/BBBwjgABgHOeNS1FAIGbJHD1WpSxcoAu57dw2d9er/LMow9Kx7dekVoPlL3pRfVuUnM5LQK2BFyXVjSH3+vygua29+IB+WjnXFlxYp0xT19XPHgyzyOy6sQ6OXTpqNGR1qkK5mZ24PX/7794SFqv6Cn7I/6rveHrpszjd57fK82XdZazV8/5OsTt57qUYtF0BaXdqjCjsJ/drURoERlYoYu0WN7NMgBoU7KZPJGrlrHM4oWoS3L66hnR+4y+ESP7Lh6U+zIUlRGVexvLM7L9K6DLh4aNnG6bo0r5kvL6S3XcVnHRExwNPyWvtRkgi1as93m+KUM6S8tGz7ntp0uZjpjymUz6+Bs5c+6Cz/M8Uauy9OvUzCgiu/Gf3T73j79DQgrI+n0RDkAAgXtSgADgnnysNAoBBG6XwLWoKLkYESknTp+N/ToVEBBgVOnPlCGd6JJ+bAggYF/AXDkhZWBK0UJ95qZ//tX+n+TTPV/LwUtH4ow2sDq7GQDoCIQuqwfKgsN/2r+J/++pdRB0NYGwdSN8Xs/15Nq51yr/nooABiYPlGypshjLBQYk+3e1jaLpC0qm4H+/+GsAUDZjSb/v914+wN8AwLR4vOb9MnFgB9EirOb29+Yd8mzT7nLshO/6DB3eelmG9mgZZ1USXU6166D3ZfKsb2yTEwDYpmJHBBBIYgECgCQG5XQIIIAAAgggcGsFtFN/IvKUUfk//pZckknmlJlEiwSam44uGLB+rPx0eKFbR14LCOroBZ3m4LqZywhejIoQXYnA7hYcECyjq4SJFkHsu26UzNv/o91DY/fT4KFe/qf9Pu5ePiChAYCa6Bf8MX3axAays+YtkNc7DLbF9XTtqjJ7XC/JkD5t7P7zf10mjdsNtDWFwDyIAMAWNzshgMBNECAAuAmonBIBBBBAAAEE7nyB89cuysqT6+T0lbMSmDxAyme6T9IFpZXFx1dKeOTJOMPwY+SGDKrYTU5dOS0jN0+VE1dO+hwFkDxZMmlS+CXpVLqlMXxfpy4kZBUFAgD3dykxAUCOrJnk2+mDpXK5EhIdHSO9R34oQybOsfXCxl++VaeA6df/8TPm2TqeAMAvJnZGAIGbIEAAcBNQOSUCCCCAAAL+Cpw6c1627Njrdtjpsxek2v2lJXsWCsD5a3oz99dRAtvP75Y1JzcaKwEcvRxuhAa6haZIL1q0sFHhF6Vg2nxxbkOLF3Ze3d+vpRQJAOwHAGlDUku5koXlxOlzoqu0eNrMufznL16SN7sMk3k/Loqza77c2Y3fuVXr3YtNzp8xRJ57rJqxv536AXouDQ4iLkXKynVbjeN0FMI7TV6Q19sPpgbAzfxF5dwIIOAmQADAS4EAAgg4QEC/Ui1ZtVE+/eY3OXz8pOw9cFRyZc9sDIHVatJajMpblWwHEN32Jm7atkfqt+wtu/bFLWxXtmRhmTu5rxQrlPe236PdG9BaGCdOnTMqoOfJmTV2qLVWPQ8/dVa27tgn2l6t0K4do5JF8jtqRQydXrDg8CL5ev9Psu3cbom4HmE5mkBrA+iUBF0+8ek8te3yO2I/TyMAzN+XogXzGEVZm7QfZDm3v0+HN6RPh6ayc+8hy6Vc321SVxq+UFtefruP2/EDurwpPds0NpZw9VY/QKcLjO/fTgrmzen2TK5cvSbBKYLiLAPrbVnZOeN7y2t1H3PEs6WRCCBwcwUIAG6uL2dHAAEEbruAdv77jp4hQyd9YnkvD1UtL59M6C05s2W+rfdqtayXDs+9FHlF6jxUOU7Rrdt6ozfp4p7+8a9fNH/9ZJQ8UOE+r1c2C1CaO6UNSeXTTJcfO33uvOzed0QOHAmXQ0fDY6+RJ2c2Y7kyXbYsRVBQ7J8fP3lGPp+/UK5euyYHj5yQ3fv/CyzebPiM/L15p3zw6fexldAzhqYzAqaKpYvJ4ImzjRUz4m8abgzp3kJeeKJGnA7RTaLmtPeAgK8AQN8pHT3zWpv+8svi1W4tNusALFuzWR5/taPbzwd3ayEvPfOwNHi3r9HJd90a13tCJg3sIPq7uXzNZqn+YitL0Y/HvCdN6texrU0AYJuKHRFAIBECBACJwONQBBBA4G4Q8FXh+k75wjx1znfydo+RHv+hfietoJCQzra3d0WH/2snpd+Yj9xGAOhxrZu+KLlzZJFC+XJJ/acfij2VVh+f9dUCmfvdH7J45Qa3S9SuXlGavfK0PP949dgv7BoIzf1uofywcIXxhdTXkmXakdIvpS89/bAEBgbI7v1HLDtFif1d0GHSn4zvbUx3YPMt4GnKSPwjzVVIsmYO9RgIWYVvVneQJnUq42t2hvQhHpcxTcpzeVNIqgBgyuz50rH/RLdLfT65r+iKAVrc78eFK+L8/MFKpeTTCWFivLPf/CaN2g6wvFV/l+ojAPD93rMHAggkXoAAIPGGnAEBBBC4owW8/QNVb/xOCQA83adV1e2kAo+JiRGdAxwTc8M4pXZw04WklkNHT8iGf3bHGXmQkM623fv09hXR9Rz9OzeX3u1eN/5IOwvNuwwzvkD62vRL5oQB7SRb5oxev4p6Oo9+6Zw2rIs0eK52go73dX/mz9s2qy/De75jDI1m8y5g950xz6LPsG6dmvJ2o+elSvkScTrw/hbU045v8wZPy+v160jeXNni3GhSnsubgJ0AYOvOffLS22GybdcBt1Ppcn59O74hPYZMc1u+zxx1o383dug3QTScdN305z/PGmGEVQQA/KYigMDdJkAAcLc9Me4XAQQ8Cnx7YIEsPLrM7ec6h1arcLuuIe4kRl//IL8ZAYDZsdbh4uEnz8Ry65zvPDmyutUb0K+G+hVbv4DH30oUyScvP/OIpAgKlLpP1pTzFyJiv3a7DkHXjoh2HnV5rrEffina7vhft81hvyOnfi5hI6e7XeutV5+VGpXLSO+R06VUsQKxy30ltLNt9z2z25kzA4DwU2ekZbeRosuP2d10FIH66GbVqfF1HnPY87Wo6x6HVfs6h6+fu35Z9bWv039u952xcnqvTWN5r3Xj2FEhvv6O8GStQcDosNZSt85/UzeS8lwJCQC0poTO79e/g2bM/UkWrVhveRod4v/6S3XktTYD3PbR6So6AqBw/lzG3yNWf1eYRQQJAJz+m0j7Ebj7BAgA7r5nxh0jgIAHgaGbJsmc3V+5/VQ7/nMemiB50rgXYnICpqd/wOrXQP0CpnP/Q9OFGF+/ze3gkXD5+uclsnD53/LX2i2xHWkdDl61wn3S8IVHjY6yOSxf/7GtRd0WrdhgDGVfvnaz1zWx9dq92jaR8qWKGHO+7XYadEitblZzbh+tUckYlpslU6jH85kBwKx5v1hON8iaOYNEXrlq3Luu0/3JhDC5Hn09wZ1tu9MWvA39dX1HzQBg+uc/GpXL/dnMpc9KFy+YoADA7BRpwOJpXrU/92O1r916B4m9zr1wfGICAG3/0B4tpVOLBsbvvd3fPys3DQF0rnutB8oZP07KcyUkALD7bH/9dLRkDE0rzzbt7lbkz/zdz5Qhnccv/DqCQA2//GERUwDsorMfAgjcEQIEAHfEY+AmEEAgKQQIANwVtfJ/rfptvPK6jgDQonAffPa99Br+oc+54To/duLADkYVd2/Ftjxd3LXjYLfT4C0AcG2Hp/OZAYCGG57m7Zr3a3YCvv1laYI727rOuJ3NbgCgnY4erRvJu++Ndlu2TDvPQ7q3lAqlikq3we/L0tWb3C6tX2tbNa0rPYd9YBQ2y5cruxQvnFd0nniJwvkkZXAK+eOvdTJ4wmy3Y03fzBlDPQYAnVs2kEeqVZBx0+dZFl574+WnZECX5kahQPXXoCX+ph2zx2pUssPm6H0SGwDo79+8qf2lUpniieq060PQKSZTh3Y2Rt/Y/V329PBcz3WzAgANC2eN7WmsjKJF/uJvWoxSl+jTUUc6Okl/3+JvZuCoU4Wsigjq/jqK4JVnH7H9nlIDwDYVOyKAQCIECAASgcehCNgRuCE3ZOnx1fLxri/clnsKDkghGVKESrlMJaVW9qryeK5aon+mm+syUVvP7ZSIqEuxlwsJSiPF0xeS5/M+Ic/le1wCkv335Xbq9jmy5ex2t1vLlSaHVMhUSt7fNlv2XNxnLDmVOjCVVM5STjqVaikF0rovMXbo0lGZtn2OLD+xVs5cPSfXY64b502eLJmkD0onhdLlk+rZqsgzeWtL9lRZY68Ze1z4Gjl19Uzs8lbatqwpM0vtnNWlSeH6kjXVf1XnV51cb/n1Xtv6SI5q8tGuufLPuV3GPVjdt7b7u4O/yoGIuEuo6U0FBwQbbU8ZECyNCteTKlnKJ+pe7Uw18PQcdBRC65JvyOzdX1k+J/3560VekhGbp4jhWG24pE+R1s6rZrmPnU6C67JZn81faHwZt+qYWV1Ai8tNHdZZ0qZJLe36jJcPP/vBr3v1p0OuJ77VAcD7QzpJ10HvJ7iz/e7rdWX9lp2iS365brq6wY69Bw1nXYZRpzl0GTjZGEFhVZSv0YuPG1MSdJpDufsKS+O2g9wqk+uX/ekjuxtF2kZM+UyGTXZf9cH8amlW9df6B7oMmo7eOHXmnBHkaHBgrlXues92AgBzqTJPBR3NUEVXELAaeq3XY7kze79Cdn63fZ1J60nocHldncFqmLuv482fa/j0zQeDRItOJjYAcD2Xt+sn9Dpm8Fj9fp3q86EMmTjHbjPj7KfB57yp/4ZYnlYB0KkW/To2izO6ytvFCAAS9Cg4CAEE/BQgAPATjN0R8EfgQtRF6bZ6kCw/scZyjWfXc7kOU99/8ZC0WxUmey64Fy6Kf33thI+s3FuKpCto/Kjl8m6yPHyNP7cpIUGpZUTlMKmRrbJxnIYWM3Z+LpO3fSxXo+N2XKxO3K9CJ6mX/2m/jtMw4N0Sr0uzog0kmSSTr/b/KH3WjUrwfdttd1Lcq52RBp7up1j6QjKjxmjpumag5XPS90DX/g6PPCnmvjc7ANCO4xfv95fg4CBp2KqfrFr/j1/P4cMR3eTVFx5N0LByc863LsXl64u83tT8GUMkU2g6y39wu44A8LWigN0RAAO7vGUEIvGXAbPb2e727qvSvPMwtyrirsDmsH5voyhcO8XaWa/fsrflagG+HpwZuGgF+T6jZsi8nxbZDnvM9yRX9szSqtcYmf3VL26XM+/T07xoMwDQAz1NIyAA8PUU//25twDANNTClT//uVI6D5wsBw4fdzuxWWBz4syvLQMA13Aw/NRZmfjR1zJowizLG9Q59To6xVdxvqIF84jdc3mTSEgAoNOW+nZsJg8/WF4uRFw2RvbM+3GRPXCLvfQLf7mSheWVd/vKxn92u+2hYUb75i8Z0yMCApLH+bmOtilfqmicgpcEAAl+FByIAAJ+CBAA+IHFrgj4K+Cpo2h1HrOzdzX6qjRb1kk0BLC75UqdXWbUHC3633Y7wvHPXSpDMZleY5SkCUwtf4WvNQKIyOtXfN5CqsCUMq5Kf3kwWyWZt/9HGbhhXOxIAV8Ha0e3W5l3pWHBFxIUAOj5C6bNJzNrjpEea4fYCj7MACAx93ozAwBXs1sVAOg19cv69j0HLYe6P1S1vFEs69sFSy2LzmlxuFG9W0nf0R8Z1bS1TkC+XNkkKChQypUsIqlTBcuKdVst1383Oxh67aGTPrH88qxz1/UaOl9X/yGtX8+tvri5BgCeOqC6hJ4GFroWvafAwayW3qTeE5I+XYi82rpfgjvb2il6b9g0tyrirs/Z3wAgMV9+9Vod33pFWvcaIzO//NnXr6jbz/U9qVC6qMewx+wEepp6QgDgN7nHA+wEAHqw/r54+tJt/s588cOfXgMA/Z3W7Wj4KY8jN3wV2IxfbNTOubzV0PAUAOjvr3bKzWO1xsn95YqL/j1WtECe2K/xSbGcpY6eaNusnjRpP8hryGf1EF3rDJg/JwBIut8PzoQAAp4FCAB4OxC4SQJHLh2Tpks7yLHLJ2xdwezszdz1hXyww33orq+T1M//tPSt0CnBAYDZka+araJ0XNVPfjuyxNcljZ+bxxUPLSxNl3SQvRd9j1pwPbHZgf/z2HK/RwDoeXT6w4CKXeTHQwttBwAP56iWqHudtuMTn8UGEzoC4HYFAH9+MU6++225jPngC7fnbn5N/G3pWsu5rvoP608m9DYKCepXLS3qp1/X9h08KucuRMjZ8xflj+XrRL8yxt9cOwWeOjTxOw76Nd6qcJedAMD8R/eCRassA4Aq5UsaBc3MDk9iO9s6J95XxX3jq2nnNw0rO1/FEzMCQAMAnbbhaQSBtjtrplBjCUSraSC+AgAzzPD1LHUqgycX9W9Sv46tv3+cvJPdAECNZs1bIK93GOzGZRZd1N9tqykA8X/3Lkde8TjVx+5oAvN3y865tKaAp83XSAPzOp6Ot1Mfxdf7pcHkxAHtZfxHX0nvER/62j3OzwkA/OJiZwQQSEIBAoAkxORUCLgK6HJ0XVYPkGsxUbZgNAAY+0B/ab8yTHac32PrGKuOtN0v4VYX6FWunTyas4Y0XdJe9lvMpbc6xgwAzl47L++tHWrULnDd9Ct/uYwl5czV85bhgM7LH/tAP2PIu79TAMzrvJCvjpy8ctp2AJAyIGWi7nVZ+Jq7JgC4FhUlH3+5QFp0G+H2+Fz/AertH+O+Xkazk5A7R1aZ9dUCeX/Wt7J5+15fhxk/T0gA4OkrmWsFeV9D0LfvPmA5isAMM/SroW6J7WzbCQDML6c3btzw2LnSufs6nSBlcLAcCz8lDVr1sxxyPHlwR6OYn2461zldSJq4v4+BAbJl+17LtptD/JMlE49DmhfPmyD3ly3usfOeFAGAeQ5bL5CDd/InAPC1VJ0WfrQTAOgKGZ6CG/PvEx0FlFTn0ir8nrbEBgAadnbsP9Ht9Pp7o/P7tdaNuR04Ei769078zVwZQ//+bNCqr2zbZT8AJwBw8C8vTUfgNgsQANzmB8Dl710B/ZI/cvMUywZqp7dMxhLGcPsDEUfk3LXzUiRdAaM4XJsVveTctQtux+kc/x5lW8vYrR/IpjPb3H6ua91PqTbUmLdvVQNAO+I6zP/CtQiPX+m1QF7dfHWk+dJOlveg/yDS+8iZOpvxcy24lyowlQyq2E1+ObxIPtv7rdt9lQgtIh/VGC17Lh6Qt5d3l4tREW776LB83awCgBTJg4w6AVowcPSWqRIR5V41XC0fzFpJfj78p60igL8fWZqoe911Yf9dEwCoq6/OsP4jOyFV/M0HqdWwZ47qIWM+/EJGTZvr9y+1flWudn9pj3Oa43+F9DZMVjuoNauU9dlmTwGAP9ey09nWKuI6BeCfnfstXQrnzy3VK5eWek/VMoZq+xotoGFBn/ZvyFvdhlsOOdY5zo/VvN+oXr5990FjyLZuZgdGR3Pkz53dY9EyLeIWcSnSYx0I7bRoocEB42ZaTmsgAPD79U/wAQQAH9sKGqyAtShnp/6TjClL8bf4hTL15zo66vlmPSyflf6do793c7//Q1r1HONz9RTzJAQACX71ORABBBIpQACQSEAOR8CTgKd54q5z5uMf623uvX6db1Dwefl873xjnn38zTzvx7u/tAwAzCkGxyNPeOzg61z8h3M86HH+vwYE3cu0smxyQmsP6Mn0vEXS5bcMAFynJrRY1lVWnPjb7fpm297fPstnx1wPTuy96jnm7P7K7T5cCzkmdAqAhizF0xeRlsUbSfVslWNXhUjMb5qnofvmMlZZMoWKVoNPaEEs/Ydsv07NpGX3kZZfpX3duxkAaIf15XfC3EYP6Jf9D4d3MyqMaz2BI8dPGUt3xS/Mp9dp+Pyj8vwT1Y05/nO+/tXt0uY/uu0GADp9oXG7gQnubL9W9zFfzY/9ubdOibnTmw2fEV3KT6v86xdQf7cpQzrLQ1XLefzC7+t86jdjZHcZNGG2ZeeJAMCXYNL9nAAg4QHAydPn5NU2/eX3pWvdHoj+jmjQ5rp5+rtJ99HfRw0NdASPjhga/cEX8s2CJV6La+oogxefrCn9OzWXkDSpYi9FDYCk+/3gTAgg4FmAAIC3A4GbJGCnUFz8S3sLAMzidZ6q5WvHsX+FLsZXcKsRAGYnOTI6UposbidHL4e7tbxatvvl9cIveQwAzHuwIktMp9rbCADXwMRXp/pWBAB6rzdzBEBSFP6L/3x8zcfWubLehvY+9cgDxld13XQN+EL5csa5hM77187rwy+3c3s1dCjtpxPDjGUCPVXKNgMAb//4NU+sX7D1fjx1yn39Opuhhy5956uQoJ5Lv8r3G/NRgjvb8TsSvu7P07Bk8zgzwDhy/KTfQ471HIktAuhrmLcWRevToakxguDx1zq5dYLMERbeagAwBcDXW/Lvz/0JADy9V/4WAfQWFPpbBNDOubwVAbSndHv20qlXGh7u3ndEoq7/u3xumtSpjNE32ibXTv/tuUOuigACThYgAHDy06ftN1XAUwAQmiKdUW1fO3pJGQCYc+l1fXlvAYBes9nSjpZ1BnwFAJ1Lvy1Ni7xs6ZbQAECL+A2u1F2uRF+540cAmPe6+ex2yxEAGYJDZXbNcZI/bR6Powx8LQN4uwIA/XrVb8xMo7Mbf9N58a1eryuZM6Y3/lGrnWfddNqALn1VqWxxqV2totRu0N7tWP16/26TunL+YoQxLN+qsNxLzzwsU4d2Ns7n6cu+eWItEPda3ccTvH632eHRZfDsBAB6Xf2q5+/8XrOzreus+7Ot3bRd6rcMs1yyTc9jdsB1RQR/hxy73pOGLc27DDM6kVabhkI6NeSvtVvi/Dh+AGCu+GDuVLlcCenZtokx9WDaJ99LhvQhcY4PDAyUl55+SHJlzyKbt+8xCh+6blpIUqdF0EHy/dbYDQCOnzxjjO75ceEKt5OagdiUOfNtDafXYp66esaxE6fdzmWGPwPHz0qyc2lBUTYEEEAAgaQVIABIWk/OhkCsgM7/1zoAVlulzGXk8VwPxfmR/jsnd+oc0nn1ALl03X2e+7N5H5OBFbtK3/Wj5Zv97st32Z0CoBf1FgA0L9rQqENgdQ9ZU2aS1wq/KKkC/huyGBUTJTWzVxENPKyCh3RBaaVsxhLG2vZWW3BACmO4u9Y1sKoBYLYrS6qM0nJZNzlxxf0fnr6mAOg9DKvcUwqG5JHMKTNJ25W9E3Wv8w/8avlsNSB4s1hD0SBlwPpxsuuCeyG8OzUA0GfjbZ6rt19tHZb+1qvPSKO2AxO0XJ7ZqQwMDPA5DcH8Orxw2d9S962ettewN+/fDACuXouyrIQfvwaAHqfhSGI62/78tajX+vaXpdJj6DTLomM6xWHSoA5iVkfXjvzUT76Tr39eYhkaPFDhPileKK+xDFqFUkWN1Q20k/3vSg2X5JdFq+WnP1bG1grQ9utSizWqlJGgwEDjS/7aTTskIHlyKVW8oBQtkFvy5MwqyZPHXdPcnzayb9IIeAsAtDOudTXWb9lpTIdZunqT5UXN+e7DJn9q2WnXETx6Lp16o2HQlz8u8hhOzZ8xRJ57rJoxWsaqCGBCzpU0UpwFAQQQQMBVgACA9wGBmyTw7YEFErZuhMTcuGHrCtoxHFrpPWm14j3L4fk6xF873jqE3+qc2jmfXWu89N8wNlEjAMLKtZfGi9tadrStGmJ20JeEr7L8Kq4/f6XAc5IzdfY4h+tKB2eunhUtXtipdEtZdOwvj6sApA5MZawucDX6mqWldrinVhtmhBBWc/PNg27Fvfp62HdyAHDi1Fl5q+twIwjwZ9MO/PtDOknXQe/LvB8X+XOosa/rV+3xM76S9n3HezyHGQBcunzFuJ5VES9vN2B28HUfqykJObJmku9nDhWt7h1/S0xn218UHUK858BRCT95RgICAqRAnhzGF3lvQ6J1GsflyKuSPHkyY8qFBips965AYpaoNFW+mjbQmIvuqdNuV0+Xz/xsUh/jPU3Kc9m9PvshgAACCNgXIACwb8WeCPglsPHMPx6r3ludSDuGOjWg3/rR8j/2rgMqqqvrbpEOooCIvffee4klpmg01thi7AUrKqKiiNgVW6zYY4uxRo0pxiR2I2qwY++ooCIKStd/nev/+IaZ92beDB3OXcuV73Peu+/cfe8b5+xzzj5/Bh8z6ll0cRPXuljRaLZ4ZnJKABYXj1MOAAAgAElEQVTV88GAE+NkOw3IGWWoDaChhUjCeQHPA01uA+hW4TvQH7UEgFLLQrW2Pn0XqpglYWiOjEwAkO1H/70g+oU/ePzM0FISP5cc+Cs37uq9l8oByIElokFzaKphk2M/Z/kWLFm/Sye675THAZRSP3pAF3E7lROs3PwzVmz6OdFeuubbTq3RtmVDnDp/BVaWFkmeZWVpiW7tW4q/277vL8QnJIi2eXa21onXVS5XUpQ76BvsbKs+HnxhKiGQXAJAKr2hbJLkOu2LfUZiZL9OIrMkJedKJeh4WkaAEWAEsjUCTABk6+3nxacmArHv4+B2aiL+Df1P1WMkRzj47TOMPuMt2+5OaSJjhPJoDn0lABRJ33R7F/wur1SdvUDCeK0KNlWcVx8AkibClVfXTSIAqO5+XWM/lM1dErvuH4Rv4EJFuyWcKjmWS5at+W3ymXQ/4ZAeBICSuJ5StPvWvcegOl59StbkaFM/eEoxb1i7MhrVriKcaHoW1X4f/Pt0Ygo7XdOqcS306PApHOxthRbAsTMXRYp5zSplUbtqObRoVCuJs04CYaQ18PZdlBDPosgipa7LRbXfv38vuhjQ4Mi3qq8bvigLIJAcAoAi9hsWThTkF43kOO2k8THPa2giiZaSc2WBbeIlMAKMACOQ4RBgAiDDbQkblJUQIOdfrTOv2ULux7s/Y+6lFYh//1E9WN+g2vphFfqI2vMcyGFQfE4NAfA6NgIDT3jgWvhNQ48Xn0vdASjzwCNgBt7ERai6jy6SnPKnUSFGEwBUFtGzVEeMr+om1h787hn6HRsj/is3NImS5Nja0LW2IBuoHaOaPdK0JT0IABIBo2g3ReC1Ffz1Rbspyk3CfPcePUVCQgJcXZyQz9lROOos0qb6iPOFjECqIGAqAdC2VUPM93JD+dJFE+0yxWmn75MRfTthgltP8d0ijZScK1WA40kZAUaAEcjmCDABkM0PAC8/9RG4F/FQ1OWff3FRMTJNQnjVnSphXt3JICKAxoWXVzHn0jLhhMvV/JPzWzFPWUyoOhzVnSslLsRQqzw1BABdQyKAy69txI57BxCdECMLFNlQwMYVU2uMATnFNNSsl66je+3N7VHRsQw8q7opigAq7RAJ+7lV6C1ECcn5l8aZ54GYeHaWrIYBPXNGLU+0K9o6WbaWcSiJD/iArbf3YOm1DUkEE+kZ5XOXwbv4d7gf+VjH/PQgAFL/lPMTGAFGIK0RUEsAULZOtYqlRJZOu9aNUaNSGZ1MGrVOO4lIUtZA62Z1RJlN4QIuIu1fc6TkXGmNKT+PEWAEGIHsgAATANlhl3mNGQIBErB7GhWKK2FBeBP3MV25fJ5SKGZfONHplzOU7nv09gkuhl1FTEIcrHJaoJpTJRSxKwgiDlJ7kKMbGvUCN9/cw6PIJ+JxztaOqOxYDvltXEDK92rspmscLOxQ2bG8iPrns8mbxHHfff+gYhcActpdrJ1wPfyOmKNG3iooaOua5H5NG8jmJ+9CEPjissDakL3aGBuyVfNZdO+diPu48uoGbHNao6FrHThZ5UntbeH5GQFGgBFgBBgBRoARYAQYAaMRYALAaMj4BkaAEUgNBPQRAEvq+SZmGKTGs3lORoARYAQYAUaAEWAEGAFGIDsgwARAdthlXiMjkAkQYAIgE2wSm8gIMAKMACPACDACjAAjkKkRYAIgU28fG88IZB0EmADIOnvJK2EEGAFGgBEwHYGZF74HiQFrD3sLW8yv6y3a/vJgBBgBRsBUBJgAMBU5vo8RYARSFAEmAFIUTp4sBRAwJKiZ2zJXCjyFp8jICKTmGfjw4QPeRL4DtbHk9pVpewoM7evhJ8cUNWmoJE2pa41mpxlTV/QuPgoDTowTwriaQ7vrjanz832MACPACDABwGeAEWAEMgQCpN6/5fZuHVtI6HBw+V4g5X0ejEBaImDISWACIC13I32elRpngBz/0+evYsLsVTgecEksjJT627dujIE9vkK9GhVgZmaWPgvOJk81tK/pSQDceH0H/Y+PRXjsmyS7USFPGfg3mssis9nkjPIyGYHURIAJgNREl+dmBBgBRoARyLQIGHISmADItFur2vCUPgPk/O/9/TjG+C7Dg8fPZO1o26ohpo3phxqVy+i02FNtOF+oFwFD+5oSBMDPD37HX09O6NiRy8IeY6sMVuz+Q/d5/zc/SftfyixYUHcqmuavxzvLCDACjECyEWACINkQ8gSMACPACDACWREBQ04CEwBZcdeTrimlz8CloDvoNswHQbce6AUvl70tRvTthAluPUH/m0fKImBoX1OCAJhzablsVpuzlSO2fLJUtPKVG36XV2H/w0NJPvq62OdwrzxQsfVtyqLDszECjEBWR4AJgKy+w7w+RoARYAQYAZMQMOQkMAFgEqyZ6qaUPANvIt9ixJQl2LTrd9UYdPi8KRZNHY5ihfOrvocvNIzAsWdn8PjtU50Lna0d0bxAQxx4eEivBkBBu/w4FXJO535zs5z4pEBD5LN2hqkEgGHr+QpGgBFgBJKHABMAycOP72YEGAFGwGQEDv51Gldu3NW5v3CBfKhUtjg27z6Eg3+fxo07D1GlfEmMHtAFPTu0xtPQl9iy5xD2/HYUgVduifspXbhNiwbo370tims4C/HxCXj87DlOnbuCC1dvIfDqLdy69zhJ+jHdW61CaXzZoj6+bNEAdrbWYs4jpwNxJvCa7Po6ftEMZUoUFnORHdrDxtoK3dq1RL68juKjl6/eYPevR3Dg8ClhS1j4x/rWcqWKokalMmj/WWPxfAd7u8SplOa2srREqya1cehYAFZvPSDwIQepVeNaImpatUKpFEmdVnL+HCxywdXGRQiBRca9FfbamtuglnMVjKzUH1Srqz0SPiRg/4ND+OneftyNeAgS+qJBwl725vaokKc0epbuiGb56yNnjpx4ExeBJVfXITTqhc5c9hZ2cK80EPTfZdc24NHbJzrX1M9XCx2KfY7zLy/jcPBxXAu/iWfvQvE67k2S1GKagyKRbYq0RJcSbWFnnjTaLNm97+EfuPn6HiLjIxPvJ30O7eslQzyrDhNz0qA5fn98BHvu/4qr4TcTMaPP6Pnlc5dC+6KfoV2x1mLt0vC/vgVXXl3XWVshuwKo6VwZK4M2407EPWEP4V/XpTrGVh6MErmKJt5DOCcHg5QkAA4dO4vOg6cgIvKdUd8ZW76fgp4dPjXqnox+cUxCrDiTh4KP4sqrG7gf+RgRcZGIfx+faDrtaX6bfMIh71OmCxyt8iRZ1gd8wPFnAdh2Zy+Cwm/hVWx44tk0NzMHpdrnkAHim5LtYJ7DXPZs0bswvGJf/Pb4b70EQE6znHo1a/5+ckpE8R9EPtaxwCqnlTi/1jmt0Kt0J9RzqSGukdbzw60dsu9JcfvC4h1tW+RT0LvHgxFgBBgBUxFgAsBU5Pg+RoARyBQI3H/8DGu2HUCfLl8IhzUjjelLfoC33zqjTCIigNak5ESQI/zDokloVr+6mHfr3j/Ra+R01c+oVrE0Vs4aiwa1KmH/nyfRvt9E2XsPbVuIT5vUxk8H/kY3Nx+da9q0bIDNSyYjj4M9/jgagNE+S4Wjrm8QGbDYZwQ+a1ZXOPAnz15G447DVNtOF1K69KrZ49C9fctkkwBKzp8+g+TadFGk0f2Mj3BSDA0iDxbV80FhuwIYe2Ya/gjWJVfISZ5VewJKOxSXFQsjB2NhPW9su/MzToacNfTIxM+drPJgft0piQ6JMXZrP2RazbHoVLwN7kc8wqgz3rjzRn/KO91fyqEY/OpOSRT8TAn8jZ1DG4OUIgDevovG8MmLsHHnb6r3gy7s0rY5/OeMg2PurNVxQik6rgQO1cBPqjoCHYp/IS4hgswzYCZOhp5NQmipAZec7nsRD2XfjXK5S2F9k4VIbgnAD7d3qnr3pPfEmPUUsM0Hv7reqOZUUc1y+RpGgBFgBHQQYAKADwUjwAhkagQowv3seRgK5c+bxOF7GByCpRt2w3/rfuEsTxn1Haa690V0TCxeR0SioGvedF+3KQSAGqM1nQZjCQCav92njbBm3ng8ehqKr/pMEBkH2kOKSlI683fus3Q+d+vdAQu8h+H8pRvoOXK6ouCZ9o2aBIYpBADNV69GRfy4fCpKFCmgBi7Fa4x1HqWJJCeCSgRex0Zg4AkPEe1UOyS178uvgjDmjC9iEmJ0bqWa4OrOleAbuFDHASqZqxg2Nl2Eiedmq3JCNCeXbHewtIdHwAz8/vgftWYnuY4cmyau9dDvxFhBAqgdhWzzY33ThaD/mop/ZcdyWNdkgchOMGUOzf1LKQIg4EIQvu4/SfZdovM6f7IbIt++w5J1uwRhRoPIrF3+09G6aR08fxmOddsPYt+hE/j3v6uoX7OSyHj5+vMmIoMms3UNMJYAIDzy2eTF2sbzQed7edBG+F/fbLTzT/NkNALgq6Kt4REwXVYwUOm9oQykVY3moIxDCbWvFl/HCDACjEAiAkwA8GFgBBiBTIlA6ItX2PHLP1i9dT8cctmBHFJKfacfyuT0L1qzIzHNnBZYoUwxdPqiGXYePIJPGlTHoqkjQGnq6TlSiwAgx+G3TfPRqE4VozMAJMeD7i9cwAU9RviKlH3tMctzECYO7wWlNdDnI/t1NinqSdkay2a4i5IFYzMAJDtTIm3aFOeRnq/ZC3zT7V3wu7zSKEeFygLGVRmKTsW/FBF+SpHWHuSkulg740TIR2dRc3Qu3gY+Ncea5PxKtpd0KIreR0fhybsQk14RIgAev32GNTe2Gn1/cuzXxt+UPdTcv5QiAOj7iJT/tYemk0+fxcTGYfevR+G7eGPi99SFq7cxdNICXLx2WxZLypjxdOuJZvWrZRoiwBQCgN4L7xpj8GXhFhhwYhwuhQUZfbbohoxGAOS1dlIk+vQtUHpPTAKBb2IEGIFsjQATANl6+3nxjEDmQ4BSacnpn/H9piQO/mKfkRjRt6OIkg3ynK93YfSje++amWjZuFa6ApBaBAAtitLgB/dqZxIBQPeTA03tyAZ4zMWug0d0cCLnn7IqvOatEWSL9ti+wgelixeSzSCgKH+Pr1vhWWgYNuz4VedeKnPYsdIXL1+9NpkAoGyPqe59klUGYIrzKC1mXJUh6FriK0VHhWqbyckOfHkFUfHROhg0yFcLqxvPw8qgTVgR9IPO51QGQIJjVEutOdQ4r4YOPTnvRewKYcTpyXgbn7RenUocZtaaIKLrk87NRmh00uwQ+vulDWaACIp+x8eAepobO5KTwSA9a3L1UehWsr1JJAjNIaVmpwQBEBUdA/dpS+G/Zb8OFKRlsW2pN1yck9a3E5EZFx+P1xFv0XfMbEUtDs0Jxw3uJkg5pzwOxkKe5tebQgCQkeS8f1uqI749OlLn7FmaWcC98iDUzlsVk87Nwa0395KsiwgE35oeoOwZQ/ualiUAJCYoV+qTx9IBlRzL4eqrGwiP/aiZojko+r+h6SLQdTwYAUaAETAGASYAjEGLr2UEGIF0RSDkRZhQ0d75i25aspT2bWlhjm9HzcA/pwL12tq78+dYOn1UEtG5tF6cEgFAdfiUhn884JIQ4tMeRGB881ULIda3/qdfZfUAfMf1Fw469Rp/9ToCRQq6wswsB3LZ2cLcPCfIKbnz4AncJi0Qz9EeRAB0afsJJsz2l3XwiVyYOX4QvOat1nFsyL5DWxfg5t1HessDQp6HKWYYnNizXJgklwFA87dt2RDFi+THtp8Py5YXkH3JzfJQchJIgKuKYwWExYTjboR8bTs5Kt1KtMO3x0bhVUy4oiOiVOcvpaGHRD1H/xPjdOZQOqua6e+kdE5aCiQeZpbDDPltXITI3suYV0J8ze+yv2x5ATm/BWxcRe2+NjlB9ccbmyyCnYUd+h5zV3SyqIyBshfkHZeSmFhtOBZfXSMbxSXxNkpvJuJDTsOABN5onW9iI/XiP6HqMCQHA9IwMOQoqukEQQKYPUf4Jqb2a+4dvetUrlKhdDGdLTWlawCV/9D3mmtep7T+OjPqeRfDruFZ1HNUzFMGZsiBvNbOQtiOSmaIFCMHnuritQe9Vz1LdUCvIyPEOdYcRE6taDgbNZwrY9CJ8Tgdel7n/j5luoLIOUP7mlwC4PKr66pEAImMICFPbbKCDJdspfdAjgQ01E7QqA3hixkBRiBbIcAEQLbabl4sI5B5EUhIeI9pizaIlHOlQTXnw7/rCD//7SIyrW9op96mBzJKBIDkvJ44exmte4zRMY3EDKk2mGrch01ehM27/9C5RqrBt7ayBOkhbN//F0iFnGqR1aiQSyn0SqnLJPJHDvaIKYt1HJtaVcqBMgB+3HfYaJFDaSFSSYccAUBO008iw6AwpvitxexlW3TWP6B7WyyZNhK2Nh87GpgyDDkJz6JCFZ3c7iW/Furlck60GlukH/ckBjjmzDT8GXxMzW0YWK4nRlXqL67VpyqubzIiACo7lldcGyn305A6IGjOJWUg0N8prV2Kzm+/uw8zLizRMUWaQ0lITSJHDOHvVX1ksjBIKQKAdEfG+i7Hik17ZWGnjJhBPb5C32++RIF8zonXUL0/kZlq3lfNiad7DMAEt56C6MvIg1L4197YhsCwq3gd+1pVmQwRAAPKdkefY6NF5wDtQZ0DSOFfs1uF5jVqMzuSSwA0dK2tqg0gdfCQIzPU7Jtmto+a6/kaRoARYAQkBJgA4LPACDACmQIBimLTj2Fqnac9KOV1/uShqFGpLJ6HvcIgTz+DonPd27eCp1uPFGsZZwqIhgiAB49D0HWoNy5f120VSBHyhrUrY9qijYIY0R4SiUAOP4n0USaAMUMiAJQ6AXzSoAZmeAzA+FkrdTQCpA4AyzbuMZkA0JcBIBEA1DVAiaCguuitS73h7Gh6eqwhAiAqIUqxTr6Rax18V7qLyQSAphDdwUd/iYgotdPTN6QIaE3nKsLxnXdpBbbe2aPKsdJ2kj4v3FxRf0CfDVKGwIPIYMW1S07Y7vsHZVutSanavz3+R69SuyH8KYsgORikFAFAeKlx5omU7PzlJ+J7iVqB6usaQK0730XFyHbWIL2Tnat8UansR4G4R09CRVmA1N7TmO+B1Lr2x7s/Y+6lFUna/ql5FhEAnlXdjCLFpHk13w9D73ZmIAA4A0DNieFrGAFGQA4BJgD4XDACjECmQOBdVDRGTf0ea3/8RcdecghJsI7IgbleQxD6/BUWrP5JcV19u36JpdNHp/sPYkMEAEXuv3HzkRX/IgeZRP70zTFtTD8Mn7JYtobf0KZLBMD5yzdk6/gJ82lj+2HqgvU69knZB/NX/WgSAUBR0AMb5yA6Ola2BECTAFDqcpAWBABhqFTnnlwCoKpTBaxt7Cf62y+5uk6VmJ4kkkbiYJRiPeTkBNFb3dghOejHQwLgEeCLyDh1fevp+b1LdxEp1lTXrJQBYIgAoP7oi+tPw+bbu/USAIbwd6vwXbIxMOQoqikBIDupW8mC1dtFSY2+IemT5Mltr9iBo33rxvCfOw5xcQnoMXyabAnPvvWzRRkREaeDJ/jh+u0HGDuoGzq3+STdv/coc8NUgUkiAKi0g1Lm6XxTiYza0bJgY9HmkrQCDO1rZiAACtq6YlOzJSA9ER6MACPACBiDABMAxqDF1zICjEC6IqAU7dU0ipxD37H9MGGOP4Juyddnk4NJKepN61VL1/WkNgEwtPfX+G70LFkCwX1gV7H+Ocu3ygqMSQQAZQ7IdQIgR6Vnh0+xavM+HQwNdQgg4uLzT+rBQiFF2crSEt3at8Sd+8FZlgComKcsXG2UW1FSCv7g8r2EzkCfY+6Kte7a4DdxrYsVjWZjz/1fFaPrjV3roqh9Yey4ux+x7+N09k9y0OkDqqGnFmXaYoDaN5HTTqJ7Iyr2E7XcAc8vyIoI0n1fFf0UM2qNh0/gQuy9/5vO89WWABgiAFoXappsDAw5imoJALKVFP6JwPT2W5dEwFQTgA6fN8U6P0/sOPAPhkz008FGU8D0ScgL9BwxXVYnRHp/tTMPKGuGMgy6tv2oIZIeQx85RMRXw3y1seXOblniSSIAyO6g8FsY+e8UPH0XqncZpBnRqmATeNcYDQeLXOJaQ/uamgQA2TC3rhdK2hdBdEKsIBG19QzIxmL2hVEyV1HFtRWxK4jhFfsKkpAHI8AIMALGIMAEgDFo8bWMACOQrghcvXkPXYZ4Kzr2knGUmk7dAmYv160Nl65JCZG45IKRngTAoW0Lkd/FCQPHz5MlAChDYkiv9ngbFa3YCUBp/USukEihUnSeSJoJw3qK52sOEiV8ERaO3Lns0atja0Fc6NMAIGcmI2cAUK27Un0vOTpfFG4hRPmkQdH6a+E38f7De1C0kgTC/npyQjjgco66HP6OVnmwrrEfLr8KknV+yVGfVnMcwmNfY8Flf9l5KXJO5AMJsrmdmpikDSE5G5RhUNiuoHi8g4UdauStAopG5kCORJP0RXkpU8Ampw0ohf/9hw86y8hn7YzNzb6H74XFycoAUCIAjMHA7dQkvTYYQwBIC73/+Bl8F23Erl+P6NT37149Ax2/aKqY2fNtp8+wfIY7iAhQOvv0nKO7loK6aVD0X040tU618qLTR9mSRZL7NWb0/foIAMoeIcfW6/wcWQKgTZGWQsmfxvizM/DP05OJZ8jCzBxfFmkJItfoLFrltACVwxS1L5TkPaN705MAkAAjomtWrQlYdX2zbLcMsps6iViaWSZiHPs+FpfDgsR7K5GERm8A38AIMALZHgEmALL9EWAAGIHMg8DT0JeiDEDuB63mKqgGdp6XG6KjY7BlzyFRf6s96Af0Yp8RQhX/r5PnMXvCYDjm/hgdSquR2gTA8D6d0Md9FiiN39ghpdmXKFpAsROA3JxSB4D6NSuJ537VZwJo34wZUvo+pS1nZgJgUT0fk/uV66t1Jgfa2coJz7Va8BHG9Nm4KkPhYGEP7//mG13/T3NItcUHHv4pqz4ut5ckDEjdBr4p0Q7tirUWXQeMES/UnFPKYqAUb7kuAJI+At2jrwTji8LNk40BiRTqs8EUAoDs/vDhAx4Eh2DHgb+x57djgoSjloCbFnsJIUCl7wapvSVF/5W6nZA2CLUWvHDttkERQRIgrFejAqgsqnnDmrCytDDmVTXpWn3ZIYYmlLJDXsW+VqWLQfMRaUVp8h2Lf4EuJdqKFpYZhQBYUs8XpIUh1wbQEBZUZuTfaK6hy/hzRoARYAR0EGACgA8FI8AIZBoEgp89N9jij6LCI/p2Qp8uX4gUV1K+7zx4il4lbXJaNy+ZDKqtTcuR2gRAcjQA1AjtyWEldQAoXbyQaDWo1P9cH84kMLh16RTce/g0UxMA9OOclO5nX1xmUMBPGw+K/vcu3Vm2BSD1/e5e6musvr5Vdt76+WpiSPneIgXfFA0AiQCg7AO/y6uMeiWIgOhZqiPGV3XDmdBAjD7jrVpDgB6kqWxuyEkzRAAkRwNAwiC1CABNUIkMCH8TKer1qbMHtW5Uiu6TmB99t919+AQ//3Fcdm+ovIfS/JVapiptKGUXLJgyDC7OeYzac2MvTo4GgHQ+ohKijcqMkWykzhx+db1F6YA+YiclSgB23T8I38CFiiScmo4Z+rCtnbcqVjeeLzQNeDACjAAjYAwCTAAYgxZfywgwAmmKQGxcHCIio0Q7Kwd7W/FsqqEd5Dlf0Q5qBeg+oKv4EU1DbS9tEsxaM2888uV1TLM1pjYBQG36KPuB8DK2lZgmAaDUCUAOKKkDgJRNcePOQ/T3mIuTZy+rxlV69ouw15meAIhJiNVJVVYDBEX3KJV5zY2tOpdT+cDMWp4iivnkXYjO51QGsKrhHKy+sUWUEBg7JOdXipRSrbUxI6+1EzY2XSwyAoxRe6da7WEV+mBAue4ihTu5BMDSBjOEk5gcDNKCAJDDlsoEeo2cbtR7Q/NQ9sDP62aJrBtTWgiSfsf4oT2QM6eZMVtu9LVELG26vdPoDBXJaa6VtyrGBfjin6enjHq2Wn2JlCAAgt89Q79jY0D/lRuSLQ1ca4lyHGPx0OwUYhQIfDEjwAhkewSYAMj2R4ABYAQyFgIUNT5yOhCrtx4QqfmS49rvmzaY6TlQpM72Hj0Th4+fkzVc03GVLvjrxHl0GOhl0AlePdcD1D9eIg9SG5m0IAAszM2x8+A/ol0gOeOaQ2o7RiUTJAYYFv4m8WNNHI1J5Zc6AFhb/a9u9fnLcCxet1MIBmo+Qxtfsqd6xdKgDAC37zpkehFAKT2X2vdtub0H/te34E1chN5jRQJ6+azzgurXT4Scla0NpuyA6bU8FFPspTKAr4t9hmn/LcSfT47pOFp0TXWnyiCeLPDllSSfSwTAw8hgeATMMGiz9oIkFX8SG6Rx4eVVzLm07P/1DXRr/skWIjsmVB2O6s6VEqdLLgFA+BPeycEgvQgAAuHovxeMbuE5dtA3GDekO0Z6LzFYKiV3ECnDoFrFUqDvjVpVy6FNiwaoV6OiIGFTchAxtuTqWvx0bz/of2sOOg/F7YuiRK4iSWr86RrJaXaxccbwU16KzrU+W0mbg4iD1M4AIBvOPA/ExLOzEKpQrjOjlifaFW0t2nb+8fgIFlzxVyVq6GSVBy0KNMKYyoNYBDAlDybPxQhkEwSYAMgmG83LZAQyOgKkkL3nt6OYvWyLbN97sr9L2+bwnzMOv/79r4iOKQ3tKJbaVPRxg7thuscAaDqvGR03tfZRG7Jnz8Nw79FTJCQkgGp/SYTPxtpKTPE64i1u3n2E6JhYkYacx8Ee9nYpqy5NNrwMf43b94IRFx8vnmtna4PihfPD0tJCZHmkFfmiFreUvo7Uvq+F38KjyCeJU5fPUwou1s6i9j41FL3fxUfh+uvbuB5+B+ZmOVEpT1mUyFVUPIscD3L0z724KOyp6lRREBCR8W/1Ri8N4aLZSUC6lhy9R2+f4GLYVcQkxAmRtmpOlYToGxEfqTlMwSI8broAACAASURBVMDU+v6UWgeRnX8cDcBon6U65J3cM8hRp1Kma7fuK0b/h33XAd+0a4m5K7aKtqlqBgkGzpk4BM0b1kjx95POxJ2I+0JoMv59AuhdKJWrOCTsqc3f2ecX8C4hWpzb/Lb5QATToBPjRatLU4ZmJwFT7jf2HnrHKFMn8MVlvIl7C2drR1R2LIf8Ni464oTiuzg2QmBC76s0itgXFBk11EEgvc+lsevn6xkBRiDjIcAEQMbbE7aIEch2CFy4egtT/Nbhl8OG0znXzvdE17bNceXGPXjMXCGbIiuXBXAp6A66DfOR7SBAUa+F3sNFW7uUjnRlu83kBWcJBOS6D0jtyyrmKQObnNagWm6vc3Nx+dX1JGummmTqt06dDHgkH4FHT0Ixb+U2/LDrd8UsJvrOWzlrLMqXLqqo/C+1P21St6rICJq2aINq4yg7h4hV6gyS3t+RN17fQf/jYxEe+7+MJTpzXtVHgrJOcls64GV0GPyu+OPP4GM6a6ROA33KdFW9dr6QEWAEGIGshgATAFltR3k9jEAmQoAiwiR2NcZ3md7UcM0lURSKolwFXfPi+/W7Mdrne9kVTxn1HUgxW6plpWja3t+Pi2dRb3saUgq8t3sfEYXmwQgwAh8RIGXyqf8tMAkOqRVh2dwlTbqfb9JFQOoaQF1N6I9UziN9h00b2w9FCuYTmh9Ktf9S61MSHNRXRqWEv0QgNK1XLV23SF8bQUOGWeW0wsJ63miWv4GhS/lzRoARYASyLAJMAGTZreWFMQIZG4G376Ixa9lmzFq62WhDpVp9fa2wqK59+3IfVK1QKsn8oS9e4cbdR6JdWsWyxdO89Z/Ri+UbGIF0QCA5TlaH4l/At+Y4IeTHI3UQiHwbBSqbymVvA0uLjyrw1EVg8AQ/2dp/Teed2g52GjTZJMOkNoRUqkPaHmZmZnB2dDBpLlNvuh/5GH2OjcaL6DCjp6jjUl0IZKZ2yYnRhvENjAAjwAikIQJMAKQh2PwoRiC7I0BO//4/T6B96yZYuOYnTJm/VhYSSsmvVLY4rt68L5sZ0KhOFWz5fgqKFXLV2xVg0ohvQa3w0jtlNbvvO68/8yFAtdmmqKzXzlsNC+tNBYmU8UhbBNRE/0njo/+4udj7u25qPJGmP62YhpevXovOIbfuPdZZgJRFQI6/19zV2PXr0cS2q2lFBFBN/bxLK7D1zh6jughQDf2yBjNRPFeRtN0YfhojwAgwAhkMASYAMtiGsDmMQFZEgNJX37//gGUb9wjxqe0rfOCa1xHfuPng4rXbiUumdFZSkR/ep6P4e695a5J8ronNYp+RGNmvkxC2U0pnJaG7Xf6+qF21fFaEldfECKQqAm/j32HtjW3Ydf9XvIoJ1/usfNbO6F+uO7qVbC8rbJaqhvLkIhvA22+d0ArQHmqj/9RBYKbnINx7+BRdh3rLirH6jusPKq86d+k6Og/2TiynItJ2wrCeoG4taUEEUGeN7Xf3YcPNHQiNfq6XCCDtim9KfoUB5XqAWlvyYAQYAUYguyPABEB2PwG8fkYgFREgx5/E9/z8t4vWbtv3/yXa91EUiUT31mz7JbGGv3v7VqLN36vwCExduN6gICBFqwZ2/wr9u7fBgT9PyXYFKFeqKKaP6y+6B/BgBBgB0xEgFX3qYEDp11IHA6mjQGG7gqxMbjq0KXYnfd9ev/NQtPTctOv3xHmlqL2+6L8mWbpu+0EM8Jgra9e+9bPxWbO6Ivq/YPVPsmTDjlXT0LhO1RRbl6GJKFvlRfRLhES/SKKcTx0FitkXFt01eDACjAAjwAj8DwEmAPg0MAKMQIojoPRDVHoQRfr3rpmJKuVLihZXbVs1xFetGmLT7j9EFEtfr3hNY2keEgRsULMSBo6fh/1/nhQf04/ZUf06C3LAwd4uxdfHEzICjAAjkFER0Pz+/fPYWZFxRcJ9+mr/pej/6zeRSb5LNddIbQZ/XD5VlAhoRv/lcKCMgIa1K4OI3fatG8PO1jqjwsV2MQKMACOQ7RBgAiDbbTkvmBFIXQTuP36GBf7b9basIgt6d/4cS6ePgp2NDegH64LV2zFhtn8S4yiC/22n1iLCfyZQvuezNA9dM9J7SZqmoaYukjw7I8AIMAKmI0Dfq4+fPke+vI54FxWtWPtPJQI/r5uFutUriK4svUZOl30opf5PGNYL3n5rZaP/Spa2bloHy2a4o0yJwqYvhu9kBBgBRoARSDEEmABIMSh5IkaAESAE/jpxHh0Gein2q5ZQqlG5DLYu9UaF0sUUW1et8/NElzbNRZbA+p8OygJMWQC7/KejWf3qiBWq2FzjySeREWAEGAFNBEJehMFr7hrs+OUfne/mkf06Y57XUOiL/ktdVWLj4gxG/+WQl8oQbKyteGMYAUaAEWAE0hkBJgDSeQP48YxAZkeA2uodPnEeP/9xHD07fAqK9rhPWwr/LfsVl0appBsWThTOP43pS34Qqf/ag1L587s4KUb/6foOnzeF3xQ3lCxaMLNDyfYzAowAI5BqCEilAfNX/ohdvx4RRIDa6D91VJk0/FtMXbDOqOi/tBgiZqtXLA0iAEoXL4z2nzVGk7pVxf/nwQgwAowAI5C2CDABkLZ489MYgSyBwPv373EmMAhLN+zGj/sOJ66JnHGK2l++fhfd3HzwNPSlznrpBye18GvRqGbiZ4vW7MAY32VGYUPlAd6j+6DTl81gZfmxDzYPRoARYAQYAf0IaBIBuR3sMGfiEL0lAmqi/19/1gQeQ7qDBASVsrW0raLv8KnufUSWF7dq5VPLCDACjEDaIcAEQNphzU9iBLIEAlTjP3XB+iQq09LCNNPxx89cie/X75JdMxEAlC0gDe2WUkpAkZjUjPED4ZQnF/I65YalRfId/8i4t5h9aRkcLOzR0LUOqjpWyPKK5oNPeuJkyFkdmMvlLoX1TRZm+fVnphfxVMg5jDrjjaj4aB2zp9Uci07F2xhczu77BzH1vwU619mYW2NJPV80dK1tcA6+IOshQERAfEICLMzN9QoEqon+S9/p1H3gO/dZRoElzc9CgUbBxhczAowAI2AyAkwAmAwd38gIZC8E6Mfi0X8vYMjEBbhx56Hi4vt0+UIIPgXdvq9YK9qqSW1sWuwl0k9pxMcniNZ/s5ZuVpy3TcsGWD7DXSj8p+S4H/EI3x4blaTPua25jWgf1bNUB3xd7POUfFyGmIsJgAyxDaqMYAJAFUx8UTIQkCsNkKZTE/1v92kjrJk3Hna2Nhg+eRE27vzNaGu0SWGjJ+AbGAFGgBFgBFQjwASAaqj4QkYgeyOgNkpfqWwJ0SqqbMkiir2iCcnVcz0woHtb5MiRQwBLIlWDPf2EIKDmoHZSk0f2xqCe7VKlldRfT07AI2A6Yt/H6Wzw5Oqj0K1k+yy38UwAZJ4tTSsCwP/6Flx5dV0HmCJ2BTG8Yl8QKZaeI6Pbl57YpNSz5YgAY6L/AReC8HX/SbKlX4ZspH8LlkwbCVsba1CJGf27IP3bYOhe/pwRYAQYAUbAOASYADAOL76aEciWCMTExkFfSj+BUqdaeYwe0DVJz+dLQXfQbZgPgm490MGtecMa2LxkMgrld0n8LCz8DVZvPYB/Tv0HCwtz0bu6W7uWKFrINdVwXxH0A+iP9rDOaYXF9aehsWvdVHt2ek3MBEB6IW/8c9OKAMjoZyKj22f8zmbcOyQiYMUPezGwx1fQp/wvRf9zO9gr/htBpWG7V89A4QIu6Dtmtqyo62fN6oquMM6ODjh07CyWb9wDj6Hd0bBWZZiZmWVcsNgyRoARYAQyIQJMAGTCTWOTGYG0RuDB42foMcIXp85d0Xk0peTP8BiALm2b64jxGUrtX+wzEiP7dUr1SE/ChwRceXUDx579i+B3IaLOv45LVZR2KIHhpybj6LPTOuvKZ+2Mzc2+RyG7AmkNd6o/j52pVIc4xR6QEgTA/cjHoHm0h7lZTnxSoCHorGf0M5HR7UuxDc9gEyUkvMfKzT9j0tzVsq1dpdR9fdF/+rfBf844UepF/44cPq57FqU2gXHx8RgxZUmixgwRA55uPdGsfjUmAjLY2WBzGAFGIPMiwARA5t07tpwRSDMEbt8PFqr+5y/f0HnmqP6dMXfSUB3nn6JI9Cfo9gN0GeItmwXQqE4V0RGgeArX9WsaeevNXYwLmI47b3SzEKxyWopLYxJiddZV1akC1jb2S3bqc2jUC3idn4uCtvmF2FrtvFXhbOWY4nv36O0TrL6+BSdDzyEsJhzx7+PFM8xy5EBuCweUciiGxq710LZoSyEIp1YEMHHekLN4EROG9x8+iHkJu3zWedGyYGP0Lt0Z+WzyJq7pAz7gYWQw/n5yEmdfXMTN13fxJi4C7+KjEq8xNzOHk1Ue1HSujN6lu4DwlsaZ54HYcnu3Dkb0zLZFPsW+h38IMof2jeYpbl8Ywyr0QatCTZADH0tK1I7UtHVQuV4IeB6Ijbd2wrfmuESxvVcx4Vh3czuo/CQ0+kXi+aO9sje3RyG7/Giavx4+L9wcz6NeKooAlnEoiddxbxL3m+4vYOOKb0q2Q89SHcUe0dCH53dluuC3R//gt8f/4Hm0btcOB4tcqOZUAXYWthhcvhfomTQIt+PPAvDDrR24Gn4TJKYpDXsLO7EnXUq0Ffsl2aG5J2oxIILit0d/q7JPWgudWe1R2bG8sP9lzCssuOyPiLhInWvoLLcu1AzLrm2A0hxtirTElP/mwyanFVY0nJ04hynvidozmhGuexgcIrq++G/dn0gEqI3+U6YXCbj+deI8Ogz0kiUSFnoPh/vAriL633nwFJ1riAjwGtlbtA7kwQgwAowAI5A8BJgASB5+fDcjkC0QeB3xFgM85mLXwSM665Va/znmzpX4mdQp4NMmtUUK//xVP4oIktxY4D0M7gO6pkoWwK039zDk5ASERD03ep9I/G9GrfFG36d9w8Wwa8IGTYeDHKJCtgXQr+w3yRYZJEds/c3tooxBjsjQtoeU4w8FHzNIABgzL63HrcJ36Fe2m3DA9UWt5QAlx/XLwi0xreY44Swqqdbr2wyag5ze8VXdjCIBUstWSzMLFLEviHsRD2GV0ypRbf/3x//AN3CxIEQMjV6lO6Gpaz1FAkDf/c0LNIRfXW+9eFIXgFm1JmDV9c248fqOXnM0OwaQ7Z4BM3Ey9GwiIaR0cwHbfMKOak4VEy8xBoOuJb4CvUNq7NO3lkaudeDfaK5w7HsdGSGIAO1BeA8t3xv9jo+RfZ6rjQvi3scJwkWaLznviaH9z4ifaxIBK2eNFd1c1ET/ra0s4T5tKfy37NdZFonB/rxuFsqXLpok+q95IZUR7F0zEy0b1xKZBGZmOTgjICMeELaJEWAEMgUCTABkim1iIxmB9EWAIvkzl27GlPlrZQ2hCA/9EHwXFYPVW/djxvebQPX8UoQ/JiYW37j54OK124n3Uw9oT7ce6Nq2RaqI+9EPc4+AGSBnw5QxrsoQ9CnTNcmtVErw7P/JhPw2LsiZI6fBqX9+8Du8/5sv6yilhMigMQ6s5MT9cHunQQJg1/2DmHFhSWImgaGFUiTes6obupf82mgCgOYmLCdWGy5EF00hAGgOewtbEZWt6VzFkLmJnxuDn3STsbZKuOe3dcGAEx6grBA1g8gaiugrtQHUN4caG00hAGq7VBOimZS9oHaQ47yq0RyUcSiBuxEPjMJgQtVh2Pvg9wxBAGiuVyIAkvOeqMUvI15Hoq221tawtLTQqw9Dtf8dv2iKY2cuiiyyp6G6WSZS55iT5y7LRv9p/dI1tjZWWLR2Bw4dPculARnxYLBNjAAjkCkQYAIgU2wTG8kIpD8C+qI8FJ2pWqEUHj99DtIL0ByzPAfBY0h3fL9hF8b6Lgc5/iP6dhI/6FKz77Nc5F0tipoCgEQkHA4+jiXX1uFh5OMkjnxuy1yo5VwVnUu0RSPX2rKEwMwL3+PHuz/rPNrO3BZLG8xAXZfqas3SuY5sG3NmGv4MPqZqDrUEABEdfY65C2fNmFEyVzFsbLoI18Nvm+S0NnGtixWNZmPP/V9l+9arsYWiuOQ0qh2mEAA0tzG2SrhTOcSaG1vVmobkEABqbDSFAIj7EIcxZ3wRkxCjeh10YefibeBTcyyWXF1nFAYZmQCYXXtist4TKoHJ7ONN5Fv4rdqO5T/sFaSv5pCyw/RF/+nfjl3+01G/ZkVV0f97j56i+7BpiUKCrBGQ2U8Q288IMALpgQATAOmBOj+TEciECERFxyimcOpbjtRHOncuOxw+cR5d2n4CB3u7VEdASd1fzYMlAcC81s6YfXEp9jz4VVWq89QaY3S6BlD7soOP/kLwu6dJUvQL2rpiU7MlyG+TT41Jste8iA5Dn2OjQSJvaoZaAuBESAAmnZsDIgI0B0X5qztVRFjMa1lyQCJOzGBmEgFQLncprG+yEIefHDOZAGiQrxZWN56nugzAVALAGFsJ9wV1vLH+1nace3FJzVaJa5JLAFAd/sami4XIJek+aA9TCADKzvgj+KjOXHksHVDJsRyuvrqB8NikjiBdTNF/2hfKHjAGg4xMALQr2jpZ70lW6jBCpQErNv2MNdsOJBIBaqL/vTt/jqXTR+Hf/66pjv4Tkaw9iAiY5zVUENE8GAFGgBFgBPQjwAQAnxBGgBFQjcC5S9fRebC3TpRf3wQU8V8+w13UbqbVoMj4oBPjcTr0vKzTM6f2JJTPXQpDT02SdWQlAcBfH/9tVBo81a97VBkq0thpvI6NECUIZXKXQPncpRGVEC2cH3I6yUYqAaBacVMH1UX3Pz5W1uGimngSbCOigRyyB5GPYWNug5m1PEUEVp8IIImgyWUtVMhTBhuaLMSdiAc6ugbSGshpbZK/Pk6HnENFx7IgUoCE5ChbgjQKiAiZcn6+qOvWHoacalpTYbuCQrX+Qtg12fIEaY7xZ2fIrlF6JgkxbvlkqajPTw1bNddGjvb0Gh5YFrRBlqyR1lUqVzG8jX+H+xGPEP8hAZ5Vh8HRMrcimVLINj+K5SqMwJdXEBUfrYOntEYSIlQiAObVnoyzLy6oEtnrUeprTA9cAtLW0B5ULkNlM0rEG9lCGS+Tzs02CgP3ygNx6/U9Vfb1LNUBMy58L1sukBIaAJprpvmK2hVK1nvSqXgbU1/9DHufRATcffhEKP/b2ljrbQ9I0f9Gtatg+ORF2LjzN511adb+a0f/k+zH/wvK5rKzReCVm2hSr5qOMG2GBY0NYwQYAUYgjRFgAiCNAefHMQKZGQESX5qzYquiFoD22kgD4Ptpo1CzStk0Xba+yLjk3FMd9rfHRoHUyLXHZ4Wawav6KJPSex2t8mBdYz+UzV1SOCKaDjqpoxexKyg6AZDCu6YwmikA6Yte60uFN9RSzZDzrM9W6bmSyvufT44LEUapK4G+ew0RAFIGA9WhDzrhIRtJpkjzhqaL4Hl2pioCgPYjNWyldZLTS3h0Kv6lcOyVxOekcgK5DgZq2gBOPj8PpDWhPegsbm66BOdfXlIkAJbU8xXdCQydCSJw9AnoGTq/tHeTq43CwiurZQX49GFAc6uxjwg3JQG/lCAAiKipn68WqLtDDedKcDs1Se8ZU/OeGMIts34eGxcHSwsLvQKBUvT/1r3H+KrPBL36AFLtv1z0nzCSWsqu/+lXIVhbp1p5UXrWtlVD2FhbZVYY2W5GgBFgBFIFASYAUgVWnpQRyLoIkPjTYE8/7DukLAJGURu33h0wfmh3OOVxSHMw9Dkqkro/iZhROnLs+zgd+yiSSY6h0ueGFkSK+PSHUv/lUunJkfCt6ZGkAwC1yCPFeGqpZpvTGpWdKqCATT7ZFmrS89U4h3K2GnKmkkMAUAZAVaeKJnVfUEsAkMM69sw02VR0KepNAoZyWQ4SHtJ10QkxqW4rPdOQ+rySboGaPVaKukuEydOokHQnAAjv+XUnC2FOJQV+fdoNhs4sERSpTQBIJIJ0hpRsMvT9QJ/Te5IVMwC01y5XGkDXSLX/rZvWwaI1OzDGd5kObMZG/60sLdB79EwcPn4ucS4mAtScRr6GEWAEshsCTABktx3n9TICKYAACf25T1uGvb/ris91b99KqPtTLWaOHMb1ZE8B08QUaiLjG2/tgN/lVTqPlOrYjz79Vza9l5z3riXaiT7tlMou58xIjgLNT8/RHrks7IUqOmUAUPSZnNW/np7UiZLTsyjNmEQGqac6CQdqDn3rlOtiYMhxUZs+r7RPpDw/q/YE/P3khKxzbmh/jSEA5lxaji23d+tMaSwBsPjKmlS31RABoK/lpBoCQKlrQkYiAKgUZU6dSXD/10f2nTHUdjO5BICkDfH47VOT2wCmFAEgvSdtirQ09Epkmc+1iQAp+k9ZAhTVX7Fpr85aWzWpjW1LvZHXKbdQ/lcb/ZcDbcqo74T4LGUD2NvZZBlceSGMACPACJiCABMApqDG9zACjADevovGr3+fxq9//yvqPJvUq4pPGtSAa17HdHP8pW3R5zRRCQDVwZMa+eEnx3V2kurL1zdZAJ/AhbIp5tTXfGOTRbC3sNebbkwOvpIOgSQAGPc+XqQRU+Tf0KA6eu8ao0XpgDQCnl/AiNOTRXq59qB19CzdETY5//djl3qYE3FBzrM+DQClDACyoZpTBZAYoNwgDQR9ddikek76CH8GH8etN3d1pkhrAmBlo9mCxJHrMZ+SttJCg98+xbdHRyI0WrcNGrUv7FGqI/JaOSViEvs+FjWcK+Nt3DtFDQApipyaBEBR+0IgzQxna0fQ+fnu6GhZB76YfWGUzFVU8RhTRk3H4l+K0g1jMSCiTIkA0LTP3txWtBgMCr8lSwxNr+WBp+9CsejqakTG6b4zVK4xtHxvg2UE0uRKNql5TwaX7yU0OrLbICJg1ZZ9aNGwJsjB1ycuW6xwfvhNdkPFssXRb+ycROV/TcykVrNy0X8lbLlzQHY7dbxeRoAR0EaACQA+E4wAI5DlEEhOrTIJ3S2pPw0jTk+RdQypfn914/mglP2+x9xlBdEoUji3jpfi5zSHf+N58Do3V4gEqh3keHtWdUP3kl+LW/Q5lXJzqu0CsPL6JtnoOt3/TYl2KGibP8n05ECHxbwCZTYMLN8T4874ymJHLQ+nVB8Nz7OzcC38po6J5MytaDgb519cNJiybigD4F7EI1C0V2nYmlujnksNDD89OdVtJRsi496i7/Exss6pko2GugCkBQEg2UaZFfoIE9q7riW+gqWZZRIS43JYkCizqexYXpBDpmBAqfKG0u3VZn7oe9eMJQCUzqCa92RslcFCIyK7j+iYWMUMADXYaNf+q7mHrqHygskje2NU/y4sFqgWNL6OEWAEsgwCTABkma3khTACjICEADnnA06Mw6WwIKNBIQHA0ZUHKqYJS6nK+hT4aY5B5XspKvSTA/9FkeZwOzVRNhKpz2gpA6GQXQFBQhizTrUEgFIbQENgkkPj33iuiKrLRWEN3U+fkxNWxqF4sgkAijgbGqY45ZpzqrVVukdJtyCzEADUNcHUkgkpfd4UDIwhAH66u1+27MbQWZDOnjEZAEoaH4aeJZEVas6oobmywueHjp1VbAGob32mRP+159vy/RT07PBpVoCR18AIMAKMgGoEmABQDRVfyAgwApkJgV33DxrVwk9aG9XOk5OvFN2v41IdKxvOxsqgTVh380dZSGgOF2tnvQKADyKDRTs+YwfpAnjXGIPO/99CbNPtXfC7vBLvP3xQNRVFjQ8FH9NbAkATKamp63sI9YJf12QBVl/fYlJdfVoTAPQ8Yx3S5BAAR5+dxpgzvohJiFG1V0QwNHWtlyYlAErRbMlQyWl9FPlE0R59i5IyZ06HnjMaAxIHTG37TCEA9IkOqnlPqOSFB0DdZagsYNLc1YiI1C3NUMLI1Oi/5nyd23yCtfM9kTuXHW8FI8AIMALZBgEmALLNVvNCGYHshcAHfMDW23uw9NoG2Rp5OTQkAcC6LjUU28wZQlGKsp8KPScbiSQhv0X1fLD6xhZZjQG6f0HdqSBV86EnJ+JNXITOIzVb/JETMvCEh2xKvZytaggAejZpBJBiu9zzlTCQ1m6Wwwyjz3gbnd2QHgTAv6H/pbqtEl6UCk+dJagDhZqRlgRA4MsrGHbKS3G/JQKgsF0BLLjsj023d6omnWitkr4DnRFjMSACQK19rjYuRs2vTegYkwFA9ybnPaFuFjw+IvDhwwcEXrmFGd9vkhWX1cZJTfS/Qpli2LJkCl69jsDY6ctx8dptHbhJD2DrUm84Ozrgv8s3sXLzz2jesCYa1a6MIgXzwczMjLeIEWAEGIEshwATAFluS3lBjAAjoIkApcmT2N/Rp6dFLTKJlb2KfY0DDw/pODCaqbnGRtalZ1Z2LCei4OMDZoIivtqDBAAX1PPG2DO+ePIuROdzKVIaEvVcr1q5Zss0EgFcfm0jdtw7AGprJzcoc6CAjSum1hiDH27v1JsBQAQADRIn9L2wWNTk68swoLntze1R0bGM0CggcbNDwUcx5+IyWcE3EklrVqA+qNOCNsGgNq3ekAaAMenVqW2r5n4kfEjAltt74H99i6KzTXg6WTmKVpKFbQukSQYA2fjzg98x++IyWcLM3sIOS+tPB2XAELn2x+MjWHDFX4jq6RukW0GCii0KNMKYyoNga24DYzEgbQFj7KMzNe2/hfjzybEk55ZEKms6V8HlV0EpIgIorTs57wl/W+siQMKA76JisHXvIYya+r0sRGqi/6T8P9W9L8LfRKLnCF/8cTRAZy4pA8DOxhpTF67HrKWbE6+pV6MienVsja5tmyNfXtZr4LPKCDACWQcBJgCyzl7yShgBRsAIBMgJeRgZjFOh5/Fv6HlcfXUDLjZ5sa6xH8jZiUmIxbgAX/zz9JTqWcnZmVx9FFoVbKJXAHBS9VFCH4BaAGoP0gfwqj5SCNPRNeGxb3Su0cwA0PyQHLPQqBe4+eYeKFWbBqm3EymRwq3MJwAAIABJREFU38YF1H7MlEFYkLDixbCriEmIE1M4WNgJYTeK6OazyYsc0G35SPYQyRH44jLexL0VtlR3qph4PZEz519eFrYWsS8oVOSTY6cpa5PuSQ9bqYXkg8jHuB5+53+YOlVAAZt8IGc1PYb0Xvz38rLYa9qXsg4lFPeYMlDuRNxPXAPZTPcUty8MInokMklpLcZiYIx9ZNulV0HifBWzL4TaeaulKq6mvifpsc+Z4ZlUGvDP6UBMX7wRxwMuJZqsNvq/c5UvKpUtgYALQfi6/yQ8DdXtwDFxeC9MHzcA1+88QJch3gi69UAHGhIMHNyznWgjWLSQa2aAjm1kBBgBRkAvAkwA8AFhBBgBRkABAYokegbMxMnQs6rSnZsXaAi/ut64H/lIrwAgXTfqjDei4qN1nkwEArXK2//wkBDTI4dHe5DGQJ8yXXnfGAFGgBHI8ghoEwHGRP+ptEA7si8BRo793jUzRfvaeSu3CQ0CfcMpjwN8x/XHgO5tuXNAlj91vEBGIGsjwARA1t5fXh0jwAgkEwGKDF98eQ3+1zcj4MUFkRmgPUg7gJz2ERX7iQijPnVwqsEnjYFeR0bI9lOnumD3SgMx/cJi2S4Gkk5BY9e6yVwZ384IMAKMQOZBgIiAM4HXUKJoAeTIkQO9R8/E4ePndBZAtf9S9P9S0B10G+YjG9nv8HlTrPP7KAB47dYDrP3xADbvPoSwcN2sK82HjOrfGTPHD4KdrXXmAY8tZQQYAUZAAwEmAPg4MAKMACOgEgHtNHG6rUKe0qiYp2yS1GKl+nQSAFzaYIYQRDNFZZ+eRxoCm5otQX6bfCqt5ssYAUaAEchaCATdfgCvuWtkBQMnjfgW08b0EwtWiv7TZ1ILQElzwNbGCnHx8fjl8GksXrsDZy9eVwRtzsTBGDuoG8zNTSurylq7wathBBiBzIYAEwCZbcfYXkaAEcjQCFDN+6ATHrgf+VjHTk3nfXnQRpFVoLZ9nzQZtf/zqTk2Q2PAxjECjAAjkNoIvH//Hv9duYlZS7ckEgEU/d++3AdVK5SCvuh/u08bYeXssdh36AQmz1ubGPVv2bgW+n3TBp9/UhfnL9+E19zVskRAtYql8dMKH5QrVVR0MKA/3DEgtXec52cEGIGUQoAJgJRCkudhBBiBbI3AuReXsOnWTlD7PyUlfknh39LMwiSRwXzWzvBvPFeo7PNgBBgBRoARADSJACIA1Eb/7e1s8O2oGYiIfKcDY7HC+TGox1fIn88J/cfNlYX5xJ7lIEFCIhqozeDo/l3Qqklt1gfgQ8kIMAIZHgEmADL8FrGBjAAjkBkQ2H53H2ZcWKLXVG3xPmrfNz1wMX59/JfBTADSFvCoMlRoDfBgBBgBRoARSIoAEQFx8QnCATcU/Z8/2Q0TZvvLlhCowbVK+ZLYsdIXpYsXSlJmUKdaeXi69UTbVg2ZCFADJF/DCDAC6YIAEwDpAjs/lBFgBLIaAgHPL2DE6cmyPdRprY5WeUSLwbK5daP31Lpv0+1d+DP4GJ5GhSQhA6gnPGkMTKg6HNWdK2U12Hg9jAAjwAikOAKBV25h/qof8eO+wzpzU+1/fhcndBjoJRv9V2NMny5fYNkMd9x5ECwrMkhEAGkRfNWqEXLmNFMzJV/DCDACjECaIcAEQJpBzQ9iBBiBrIzAs6hQ9D46SvS91x7mZubwrOqG7iW/NggBtf17FvUc7z+8hxlyIK+1c6r2LjdoEF/ACDACjEAmRIAyAi5cvQ0//+2JRADV/q+ZNx5b9/6JMb7LdFZFqf9d2zYHiQz+cviU7KqpfeAu/+lo0bCmXpHBtfM90b9bGyQkvBfzMBGQCQ8Rm8wIZFEEmADIohvLy2IEGIG0RSD2fZwQ/yMtAM1Byv8jKvZFz9IdkQM50tYofhojwAgwAtkcAU0ioE3LBujZ4VP4b9mPIRP9dJCh1P31fhMEAdDNzQdPQ1/qXNO78+dYOn0U7j96pthikLQANi32QoF8ztjz2zHMWb6FSwOy+Tnk5TMCGQkBJgAy0m6wLYwAI5CpEVhydS32PfgDxXMVEa3+WhdqptMiMFMvkI1nBBgBRiCTIqCp1n/u0nV0HuyNB4+fGbUaY6P/r15HCBHBvb8fE89R0gi4evMelqzbhWHfdRAdDHLkYLLYqI3hixkBRsAoBJgAMAouvpgRYAQYAUYgIyJAP+6nLdqIaYs26JjXvnVj+M8dB9e8ThnRdLaJEWAE0hgB+r74cd9fIgtArguAkjmmRP87DZqsMx0RATM9B+HTJrVFiQB9b01f8oO4rnv7VvB068FEQBqfCX4cI5CdEGACIDvtNq+VEciECLyOjUC/42Nw4/UdHesbudaBfyP5Fk3JWWp6PNNUe3ffP4ip/y3Qud3G3BpL6vmKvx91xhtR8dE610yrORadircx9dGpdt/LV2/Qc4Qv/jgaoPMMEvCiFF7t8TriLQZ4zMWug0eSfEQ1vT8smoRm9aunmr3GTnzy7GU07jhM5zbN3uLGzsnXMwKZEQGqxe81crqO6Z81q4utS73h7OiQassiEuCfU4GYMHsVzl68bvA5UvS/ZaNaSRx27Rul2n/t6L/mdfS9tMvfFyHPX+HE2Uv47Z8zuHjtdpKpmAgwuCV8ASPACJiIABMAJgLHtzECjEDaIJAeznh6PNNUNJkA+Igctf3qPHgKbt17nATKORMHY+ygbjA3z2kqxCl+HxMAKQ4pT5hJEUhPAkCCLCY2DsfOXMTWvYdw5PQFvWUBGxZORPMGNdBjhC9Onbuig7p27b9c9J9uGjvoG4wb0h0jvZdg5y//KO6eRCbo214iMuITEmBhbp5JTwGbzQgwAmmNABMAaY04P48RYASMQiA9nPH0eKY2KD8/+B1/PTmhg1UuC3uMrTIYzlaO4jMmAD5C9NOBv4Vol+YgwS/6AU0tvzLSYAIgI+0G25KeCGQEAkB7/RS5HzzBT8cxlzJ0btx9hPb9JsrCZkz0P/jZC3w7aoZiCULzhjWweclkFMrvoneLjv57AR4zVuC7Ll/g206t4WBvl55bys9mBBiBTIAAEwCZYJPYREYgOyOQHs54ejxTe4/nXFqOLbd362w9Of5bPlmKInYFmQD4f3RI5XvR2p04pFEyYGFhLlS3m9StmuFeHyYAMtyWsEHphEBGJAAICsokojaBmq0AF3gPg/uArpizfCsmzV2tg1iV8iWxY6UvypcuKpT/kxv9H/rt15g9cTBy51J26KlbQd8xs3Em8Jqwp1ypohjRtxMTAel0nvmxjEBmQYAJgMyyU2wnI5BNEUgPZzw9nplaBEDp3CVw5OkpxL9P0DlBDV1ro7h94Qx3skzRAMhwi9BjEBMAmWm32NbURCCjEgC05vj4BOFYr952QJQFbFw0CcUL5xdifd5+63RgIY2A2RMGgzKPxkxblqj8r3mhVPv/Iuw1ug6dalCAkBx6v8luoPaE2iP42XMM81qEfYd0M8UkIqBPly9gZ2udmlvIczMCjEAmRIAJgEy4aWwyIyAh8AEfcPxZAH64tQNB4bcRGR+J9x8+iI+tclrC0TIPqjtXRLP8DURLOvo7GnTf6ZDz2H53HwLDruJ17OvE+2zNbVDMvjDaFGmJLiXagvrYaz7vYWQw/n5yEmdfXMTN13fxJi4C7+KjEq8xNzOHk1Ue1HSujN6lu6CqUwWdDUv4kID9Dw7hp3v7cT/yMSLj3iZeQ8+nKHetvFXRqmATVHeuhP7Hx8qKALpYO4NS4p9FhSbakNsyFxq71oV75YHIb5PPpMOihgA48zxQNkJvndMaQyt8i5K5iolnP3r7BNvu7MXfT08hJOo54t/Hi78nnFxtXFDfpSYGlOueGNGnz/yvb8H+h4fwIDJpPfvHfbUS2FrntEKv0p3w+O0TvSKALjZOYr6YhFgdLOh+J6vcip+3LfopAp4H4uCjw4iMewezHDlQwMYVvct0RreS7ZEzR/Lq6qX+3D/s+l0I/t2481DYWKtKOdx79BRh4W90bNYWAaQ5zgQGYfv+v3A84CICr9wS99CP8eoVSwvxv2/atUTFMsVgZmYmPjtyOjAxYqb9gI5fNEOZEoVFBHDPb0d1nm9jbYVu7VoiX96PJRhEVuz+9QgOHD4laoIlm+kHeI1KZdD+s8b4skX9JGm5xhAAND9hs+/QcbFOqW0ZORL1alRA66Z18fVnTZKIpT17Hobt+/5CTGzSPbe0sAClFf9+JAAbd/4m8CY727RogBH9OgnnRhoH/zqNKzfu6qyfrs9lZ4tlG/fgr5PnxeeNalfBgO5thZNiZWmhc8/bd9E4cPikcIi011CtQinhMNEaJExpAiX8rSwt0a19S1HW8e9/V0Hpz9ojdy579OrYWvRwl9tDmuObdi0QdOsBlm7YDdKJoHWZOqQzQJhdDLqTuEdOeRxQrWIp1K9ZCU3rVUODWpXhYG+LsPAInL98A+cuXhficw+CnyWeW7KB9pZwad6wJjp+0RRFC7kmmqYPF6o/P3QsAKu3HhB7S/O0alxLRIQ1W8uRY/v42XNxXi9cvYXAq7cE3pot8WpULoNqFUqLs/tliwZJnEils0F20rUbd/yGOw+CMXfSEND7QuNN5Fvs/OWIEOk8ee6ycHzJPsLj8nXdc5YWIoDG7HdcfDzMc+YU7flmL9simwGgZj6q/Sf1/5xmZvCatwbzVm7Te5uSMCjpFhAJoXQ/dRmY5TkILRrVTPzeU2MfX8MIMALZAwEmALLHPvMqsyAC5Hh7BszEydCzic670jI108bDYsLhETAdZ19cMHhfPmtn+NbyEA41jVMh5xQV5eWeTQ7jl4VbYlrNcYnkw+O3T+F+xgdB4R8dNX2jXO5SWFzfF6P/9ZYlAPTdS871qkZzUMahhKHH6HyuhgCYfH4eqE5fe5DN65sshIOlPZZd24CNt3bIOt+a9xEx823pThhRsZ9wqgef9MTJkLMG7SYVfxrJ6QJADr1SlwB9BjQv0BB+db0T99WgsVoXkBOyaO0OEU0zpg2XJgFAzvaU+euwYtNeg493690B0z36g5yy/X+eVKzhPbRtoWjNJacpQA8hZ5XqcvM42AvHfLTP0kTiQskIci4X+4wAOTXkQKghAEjY6+c/jmPinNWq5p/hMUA4i0RykPP3jZuPjqq4PpC0uyUoRTn1zUEYz/MamsRZ/O/yTYycukSsWd+gfVnoPVx0eCDBRjUYGYoeX7/9QLbbAhE8TepWw86D/6Bk0YL4aYWPSQQA7ZHaM0BrP7FnOfI65TZqb4jIIkduSK/2enHRhy3NsWr2OHRv31KcPyXclOYgJ3TlrLFoUKuSuETpbND5trayFBHpwb3aYdHUEYIAoPPY32OuwTOg+fyMRgBo2kaCo92G+QgCyZghRf9rVy2PqzfvocsQb4Nz0N6PH9oDOXN+JC+jomMQHRObWBZw4ept+Plvx4/7DovP6Rmj+nXGoJ7tOPJvzObwtYxANkOACYBstuG83KyDgFKNuNwKJaeUosZDTk3A2ee6UTMlZBwscmF5w5mo4VzZaAKA5iSHdmK14SJiHPs+Du7/+uDos9OqNoLa/M2rM1mxDaChSSjzYVF9H1ia6UYl9d1riABYUNcbfY+PkSUxvi72OWbUGo8NN3/CoqurDZIskh1Elgwu/y2GVeiTKQgA2tfptTzQrmhrQ9ug87mpPbhpIokAoB/C42euFJFotUNyUK/feYCv+kwQEWLtIc2/adfv+M59ls7nNAfVAp+/dAM9R07XqxiuebOmg63GuT107KzoaqCWHCEnj4iJ9q0bm0QAkK2aCuamEAA0h6ZqOUWVSeRMqk82tE+ajipFpw21SjSVANC0IzmtF40hWqTn0LONJWcK5HPG9hU+IotA6ewYwrZejYr4cflUlChSwGgCgOZu92kjrJk3XmRpqDkbEgFAkf/Bnn6yaer6bM7IBAB9f+39/bjQCNDMmjC0B1L0nzIJKHIvpyMgdzaJsPr75H+Ys2Ir/jrxMeuGCDMiI/t98yUa1q6MK9fv4dT5K/jmqxZwcc5jyBT+nBFgBLI5AkwAZPMDwMvPnAgEv32KPsfd8fRdqKoFSAQAOd5Tzs8HpeAbM+rnq4kVDWfj3POLJkWLm7jWxYpGsxH48grcTk0U6eRqRnIJgLzWTtjYdLHRde6GCIAxlQeJsoTw2KQp6uQUz6o9AdWdKhq1PxIWjlZ5sK6xHxZc8c/wGQBks7SvOZBDzXYmXkOOd+/RM3H4+Dmj7qOLJQedfgh3GOil2kGme8nB3LtmJkoXL6TYxosibhOH91J0cujzkf06Y/jkRSKN3phB9bjLZriLtGt9zi05Wf3HzZWtIdb3PMmBfxPx1mgnU5p39+oZIpNAjZMnZ0uHz5tinZ+nKHmYtmiDmMeYIa3h7oMnGZoAICeQMljG+i5XtbzkEAD0gOkeA+A14luRti93dtQYIb07xmYASO/Ob5vmo1GdKqrOhkQAbPv5MAZ4zFVjXpJrMjIBIBl6//Ez+C7aiF2/HjH4PaQZ/ddHHFGJzqTh34JwK1eqCEb07YxlG3djxvebFJ9BQqfeo/twur/Rp4xvYASyLwJMAGTfveeVZ2IEqD0cpfFTRF3NIAJgXZMFmHh2Fo6HBKi5Jck1kmP6IjrMJAJAIiD2PvgNfpdXqX5+cgkAivzPrzsFLQs2Vv1MutAQAfBpoabwDVyoE92XCIdzLy7Kfm7ICMoCGFdlqHD+M3oJAK2Fyis2NF2EPJYOhpaW5HOKYn7R28Pgj2a5ScmJ6dL2E0yY7Y9Fa3boXEK15FS/TCrcF6/d1vl8qntfjB7QBQPHzxP1yNqDnP8po74T9bly81MklggEuQwC+pHf4+tWeBYahg07ftWZW1IJf/nqtV7nlgTCTMFHIjgKF3AxmQAQ5Me4AZi1bLOs0JmhjaZo5S7/6SJFWa5XOtlIUUsa63/6VfYMHN21VNRIZ+QMAMrMGDZ5ETbv/sMQJOLz5BIAkkNNJRWmEgB09qe69xHOZa+R01XZrXmRRCCoIYfIXiLLKMrtv2W/0c/KDASAtKjYuDhEREYJDZIOA7xk16o2+r96rofQ06BBZVKL1+0UmU6GBr1XVCpAz5F0Fwzdw58zAoxA9kWACYDsu/e88kyMANWVKznSlOZPwnsk3vcgMhjhsa+Fo+Zdwx3DTk0Sonvag2r9vWuMwS+P/sTvj3WdIimyXcelOk6HnENFx7JChI7KA0h0jwTmgt89FdkFF8M+tiPSHBIBMP/yStm6ebqW5qriVF6UDNyLeIi38e9AmQde1UYplgDQGkkk8M6bB0IIUG5QnXyn4m2M2m19BIC+iaSIOOEgpw9Awn+DyvVEbksHLLyyGjEJMTrTfVaoGcrmLpViIoD0AKUaf8JGnwYAnYuSDsXEnkbFR+vYqt2SUC3ISun1lOq8fKY7qpQvhSET/RLTXTXnJSekddM6wrnUziCgH8GHti4QomvkvFOKrvYgx2TupKEiOi3n4NPnM8cPgtc8XcdFmv/m3Ud6ywNCnocpZhhQHTgNfc7tkdMXxPq1BxEM3/uOEsJpbl4LZeuHqY6ehNuU0swpRZ8EwsgxIzE37dG5zScijf/79btkCQAiWIggIRG7sdOXyzrw+9bPFhoJzTqP0Jlf0lAgrQKKDMuRMLTHJEiYkQmAJyEv0HPEdCEoqT0oPZtIKkq3J4FAIqLy5LYXCvEuTnlw7dZ9FC+SH+Y5zWFrYyUcNnL2SNNi7optWLjmJ9lzSzX1SgQAnc22LRuKecnBl0tNl0iE0BevQL3uixR0hZlZDiHqSLoLVFZz58ETuE1agOMBl3RsMJYA8BrRG/3GzZHN9KFsGJ8xfUGlLoM85+t+Dzari61LvZOIW6r9fkmv60iQ9L8rNzFr6ZYk2Tua0X/aFzlijGym6D+V8RTK7yKWQESpMWVGdA8JWo4d1E3sJw9GgBFgBJQQYAKAzwYjkAkRUKr/tzG3xpJ6vqD2btqD1Oh7HRmBlzGvdD7rXvJreFUfiRMhARj971REyzimkiP9KiYc625ux59PjidRtdcHo0QAjD87QzayrS9V31A03r/RXOjLiJhcfZTQHzBmmEoAjKsyBH3KdFWs4Zci5mRL32PuuPXmno5ZlPVAa1LaY22ne/f9g6kmAijtuZLgIWWGbG66BMVzFTEGXsUUYsn5JGeo5whfIbCmPcgJqV21nMkRbimySCSEHEFADio5WiOmLNZ5PnUnoAwAEtySawOmBgQ1zu2OX/6RnZ8ig0umjRSPGTX1e6z98RedR/qO64+ubZsr4kMEBKVxK5EwEj4krCi3RsmJjHwbJUvCkEG0RhqmRJnpPlpDi4Y1U5UAoHWO6t8ZTetVN0ksTV8at3anCu1NUuqKoO/8GMoAkDIMShcvjCl+a4VSvfaQzo+tjTUeBoeIzhnkgAdcCFKVjWOIACAS4rvOnwsBugqli4lOAEpEFJFEpCtgSMfB2dG47CI172BqX6NNBEjRf+qQ8efxc2jdY4ysCVKGBgk10hnRV2ZUoUwxhDx/pdMpRVMLJLXXyfMzAoxA5kWACYDMu3dseTZGQK1zqAmRPgKA2sFNqDpMr8gfObbti32GIScnCMffmGGIAJA+p2wC7aGGAKAINdkVERepc7+0NmPsNYUAoIyIxfWniY4JSir+0jrJln7Hx8h2NqiQpww2NFmIZUEbZdsMpgcBsCLoB9Af7aGPcNKHt1IKseTkvIuKSTUCQHoG/RBv32+ijpmfNKgBUtQfP2ulqLfWHFL0moQHTSUA1GQAKBEAku1kk/u0pbKp1SRSSNeRxoJcCYREABhyvAwRAIb2KDkEgBqShDorGFqDUheA5Aj/SedBHwEgYSz3DoS8CDNJFE8tAUC4KGW/SOQOtXckgUtjBOxoLYYIAE3lf7peDUaG9jAzEgDSvkttTskpp9IYGvr0F2jvPN16oGvbFqLFpZLGycAeXwmSkjKRvnGbKlo4ag7tfTDm3z5qEXw4+DjW3fwRT96FoFKeshha4TvZdr7GzMvXMgKMQMZCgAmAjLUfbA0joAoBJQKAarGp1p8cTe2RXAKAIunUPeCPYN3e6IaMNkQAFLcvLMT6KBNAe6ghANSszZCNmp+bQgDQ/W4VvhN/kkMANMhXC6sbz8PcSysyDAFgKMtALuNEH95KBIAUoYyKjk01AsB9YFeRJku9x+Xq+Mk5nDa2H6YuWK/jQEsdAOav+tEkAoBKHA5snIPo6Fi90e3kEAAURezWrgW6DZumlwDIyBkAFB12zuMgi5Gko1C+dMYlAKRWknLvgJJzbuj7yRgCQJ9TvXL2WFFTLld6YciGlCQASOeBuhpkZQJADk9D4qWUnfPDYi+s+/EX2SwOmpNKTIgEIPX/cdOX6xAApuonKLUIJm2aTws2xdSaY0SpHg9GgBHI/AgwAZD595BXkA0RoPp/0gGQG7XzVkXrQp8k+ShHDqBO3uoYdMIDodG6rc9qOlfBmsbzse3OXsXWdZQhsPfB77JRayerPCLN/s/g47j15q6OWRIBMOncHNkWgNIPjFp5qyW51yqnBVoVbKoYLZfS5TMKAUDYr248X7HVIf14WtuE6l1zYPCJ8XgV+1oHK0MlADTH3LpeKGlfBHmtnYVuw9T/FujMI0Xn6QNTNQCkEoCUJgAoPVmuBZbUqowU5E0tARjepyNIBE9pVC5XUrTPUqrFpWgd9aJftXmfzhSGOgTQj/fPP6kHC4X6WytLS3Rr3xJ37gfrJQBIwFAOH1L73rZsKuh9pvZ6/5zSrT9XUwJQvVIZkUGwZtsBnTWqLQE4ff6qSPFXaqVIE8uVAFDqMkU4bawtFfeo4xfNQEKJrXuOlU1Np572n39SF5t2/yFLxEhrSM0MgNv3g9HNzUdoIWgPOl90Dq2t/rdGKmuhCO/MpZtkMzdI12JYn4745fAp2X1JKQKAyK3BE/xkySEix8gpn7N8q2zrRmMJAH0YUStN9wFdFQUJTXViM/rPAdJZoHd78dqdsqYSLr06tBa1/6Z0SaFJTcGOnH8iroPCbylCWMahJJY2mI7CdgUyOsxsHyPACBhAgAkAPiKMQCZEgATmvP+br7rHPDngyxvMwpgAH1wKC5JdMQnqRSVEyc5Jn82pMwnLrm2QJQDqulTHlOqj4Xl2Fq6F39SZv6h9IdFGcNe9XxSJCzmjDHUBSA8CwCqnpRAqfBcfpWOy1C3h8JPjsinzdAPdT4OEE+UGlVqQloBSlod0j+TgP40KyXQEwE8H/hbOk9wgwSwSuaMIvdwgJ4ScbCWCgJyYNi0aIGdOs8TbqZ426PYDJCQkoFn96kIk8HXEW0UROqWvBKr/pz7bSlFLyh6YMKwn8rskzWQhYbUXYeHIncsevTq2Fs6XPoG7G3cfyZYnkF3kRNKg9Gq5QTZWr1hasfaa7ifhucAr8j/0JUfTz3+7rHNNBEmlsiVE+jGJ1skNfWUOtL8Th/USLc40x5OQl3j0JAQSSfL6TWSydR5SkwAgET0iYeSEFOUw+T/2rgI8iuv7HtzdXYO7O21paWmpIQWKlOIWIECwkEASgiUQILgXp6VAaSmUluIS3C24OwGCBvl/5/U/+a3M7M7ObpR3v4+Pln16ZnZ27nn3nst746fgoZi+aI0qAUDBPGoS+E1cAKaYWFqrrz8WApC87s6II9oiABi5wHuXFTJCD1mLuYb490W3Nl9j9NTFNvUhFBV6exhRU+Pi1Zuq95ERJza+/JSTBCDByNJ+pt8hhQB99SrS8L1PDJQop+TJkumChNWEWFWIWjr2TJIA9hCSn0sE4gcCkgCIH9dJrlIiYIaArZx3NaiUE3hGDcw+s8RhNNl/cs2R6LvHx+YJga2BmYtfNlMJMArgzbs3utYQFwkArum7Ql+qlmFkJAOrKRROlx89dg1BROQzXftUGpnm1CdkAoCnpmrh93rAslcG0N4YyikmS3dplRJUG8O0woDR9evdWnO0AAAgAElEQVQ9mU6ePBla9fRVdcJs7c/ZUnMcm1UE6EDoKfWmthaGJS8N8REfaamd69lD9qyZHHKwTcfUi7NCpti7Z9Q+d/T+4bVZONFLOP/UVzBirtBGGOnZWVSYUItcsLcm5f6yl6KiEACOYqR2DaNLA4ARGU+fv0C6NKnAihSxYYyeYcWGn35ZLwhPRhixlN+5S9dUCYCP61YRFTgW/LweK//coinc+OuskWjSqJ7uLW29tRv9Qv1Uq9KoDUKdGgrVMvJPmkRAIhA/EZAEQPy8bnLV7zkCZOzpYO65c1AXEopw3Ju3b9B5pyduPlMvmac2GE+7h5TvJUL8+4f6GtIA4LgkAFgCr/02D1x4clnXukk8TKzhJ4iHM4/OW/WJjQgAzsnQ+HZb+wiRJEtjGb/RVYfqPlEx7V8/Z00E1xiB5ImTYeWldfA7NEEzyiM+RwDYU7i2dXMoDvy20CMiikAtBN1Wf4aP85Sb5kg+tlIBoGjBPKJcmpYIn625KTC4JMQbF6/ctHmKSyV3loLTU//bdD57DoS9Lx3D83+Z4SdO+I0SAHRQqENAGzd9qWoqg611UCxt5Ux/MNc/IGQRvAPn2Fu29Xfw/0vIRWcEACe1l89tuTBGRlBxX636hJ5NuoIAcEYDwFECwAhGCg7REQHA5w61DxiFYRrhULGMm4ga+qphHVQs7RbjJfQoFnj1xh2kSZ0KWTNnwL0HjwT5tWFLqNltQRLSy70tOrX6EnfuP0Tg9GVWRMC3n9XDzDEDkC2Lfudcq8qLrXtSkgB6vrGyjUQg7iIgCYC4e23kyiQCNhGg89831EfXKbOpcvz223vhuddPVz+eaDcp8DmGlHcXoeuOzGm5eEWNn47tyMOT8Prta7tXOK4SADz90CJDcqfOgYX1JyF54uR2cypNAbAMrbz+7BY6bOsH/q1m8ZkA4H627jnslBI5T/CC5/wsHNUnEfojLZgjTyeVtvbvnZqh9paYKxUAMmX4TwSLodgdPceKWt16TXGg+IJvL4ybzgoJAL2nxRQFo7ghBcJsqa/bWqtpDXEjBABDmOdPGCJKwNGoeO/uPQm//LFZL0SinaKiT3VzOkJq4ei2BoyJCADOTyKI10gtZF9tfdyXEtng6J44nisIgCUhPvh7+z50GRTo0PeG8xshABy9jxXcXE0AXL91Fx6+U+zeiySeurf7RuiAUIskNuzdu3eixCevkZrxO84onQ4tPhepTAoRkDZ1KnGPfFS7kt1lX3xyBf6HJ+Lg/eO6fovVBqRg7fjqPlIY0C7asoFEIO4hIAmAuHdN5IokAroR4I+43+GJOHDviOZJMR33CplLY1y1YSARQGO/wGMzsOvOftUffzr++dPmRZ9SHfFxnrpIhERRa9p4fSvGHJmiKiZIgbr6uWpg6809eBz5xGwfpuX4Dt8/AZ+DQbgUcUVz3amTpsJHueugb6mO6LnbK05FAJAAWHd1k2o6A0/vA6t5o0HuOnj6+hnmnFmKFRd+t8JDAYeYtSj8JToV/x7UWjC10LuHMGTfKFWseY1GVh6EyLeR8U4DgHvkSy5F7AaPnoF9R05HbZunXO2aforL128LQTRLM62xzpOzf3ceFHnT2/cetfm9Ybg3T/daffOxqD9OcySUX6kAYCrsdvd+OCbO/UXk82rlw3Me7ol5+YwA6PHDt3ZFAJXQ9JevIgUGk+b+ork/CgP26dgcjT+uBdYZpzlKANDpGereFs0+/yDq9NMRAoD7Y1/ml+fLnd3sOtABnLVkLSbNW2m37By1GSqVKYa+nZpHlU07fCIM3kFzre4F5sTnyJZJVUwtpggAbpTXaNX6rUKxXUu3gg5bgzqV4T+go9Bw0NoTx+P15D1KnQlLcslVBECGdGnwy7rN8A1eYKUloVxLRoNQDND0vjZCAHBPHGPc9GWCzDIl66qWL4GG9aoJYURLcyUBYKT0Iq/TcI/2aP7FhzEeEUAs+L3xGjcLk+au1Hyu8b5q27ShqAhA43OUAoJJNURIlYF23t4Hz70jNX+TcqTKhgnVhwvCf9aZxZp6NRzvw1y1EFTNJ0rbRvfLi2woEZAIxCoCkgCIVfjl5BIB1yBAQbmbz+/g+INTeBz5VAxaImMRFEibN8rpV5uJufgMYz9y/4TolzRxElH3t1C6/KADrmWsFcx+h+4dE/2ypMyECplLIXuqrIIsoEDegfvHcDXiBvKlzS1y4nOmyibE80yN7XjCffTBSbx8Exk1f940uZEhecIqN3T/5UOcDA8TmNCIS6mMbjavD9upYV0mU3FVPF1zN8XsKDzJv3X3gRADo3NdrHA+0EFx1CKePsfVm3dw++6DqK7/CQqmQbq0qaBXEMvRedmee7gf/gjnLl5H5Ov/IlsYzlswb04wn5+ihoko3e+EWe4vR7bMyJcrO9Kmsf6e2iIA/l0xSTjXxJskEvFmnrVlHrQWAUBng1EUt+7cR/jjCHAd3KeS9621RZI1Dx9F4MKVG3j67D8BzWRJk6JooTzi2vCaa+Vis+/9h4+F8CCtVLGCUCIxnIDUpV1JaD2OeIYbt+9F3YMZ06cF70G1vbE98aNSPvFg20L5c0fdK8yfp3gk72diTHE+WxgZ2Yzpd48CmVwr51GuJU+XifmLl69QKF8usUa1+03v3LyHmd/OfRfMlwt5c2az66zqHVur3Zs3bw2l0yjjkRgb2qst0qRO6exSHO5PcomRAD5Bc20SjBy4ffNGCPLuKb7LtuzO83vosKM/Lj3577ukZuUzl0JwDV9kT5kFqy+tx6ijIXj++oVme0kCOHxpZQeJQKwjIAmAWL8EcgESAYmAREAiIBFwHQK2CAAlvN7ebFoEgFIlwJ7Db298+blEICYQOHH2Ipp388GpMH26M2prMk2NiYk1W85x6dotjJ+5HD+t3KCZtjFxRG/07tDULtG48NxKBB2bbreCkGlK2rILazD26DTNaMF2RZujf9muZpGCsYGTnFMiIBHQj4AkAPRjJVtKBCQCEgGJgEQgziMgCYA4f4nkAmMAAZ7+GxGitFwa0yIoTNmwXtUYWLX2FBQ8nb/iT8xa+rtZOo1SPpBRGlr24GU4hh8MwrGHp3Hvxf+ipGxtyFToT40ESJo4KX50a4HepTtI5z9W7ww5uUTAcQQkAeA4ZrKHREAiIBGQCEgE4iwCkgCIs5dGLiwGEaDD3K5vAP7Zvt9sVubOM2Q+Y4a02LX/OHbuP2ZXELF3h2YY59U9SmcjBrdhNRVTNygiueL3f4WQadfWX4nygUmSqJczpPPPqkHHH55xeNkKCZApRQZMPjEP88NWiEgAOv8DynRF66JNpPPvMKqyg0Qg9hGQBEDsXwO5AomAREAiIBGQCLgMAUkAuAxKOVA8RkCryseiScOEyr+iy/E44in++Gc3Zixaoym2+XHdKlga4uNQeb2YgI76GG/fvtPUUrj29Cbcd3sj7PEFw8upkrW8EAUkCTDu6DT8fPEPeJbtJkoDS5MISATiJwKSAIif102uWiIgEZAISAQkAqoIUFRx+W+b8PLVK6vPmzSqH6Wwbwu+dZt24/gZa6chf54caPp5/WgVVZSXVSLgLAIU0GOJxsnzzFX06cgvnOiFXNmzWE3BPotXbYSHb4hVRIBSAUGp0OHs+mKiP4X+eu32wqWIa6rT1c1RTYj9/XH1H4w9OtWm0F/9nDUxrpqXEAe+/fwucqYyr/YRE/uRc0gEJAKuQ0ASAK7DUo4kEZAISAQkAhIBiYBEQCIQywhoRcEM7tlaVLFgBQo1Y5nCnsOCsejXv8w+ZgnPJSHeyJ0jayzvTN/0Ea+focfOITh4/5hmB5b7m1F7DNzSFxJlbf0PByMi8plm+3o5q2NC9RFImSSFvkXIVhIBiUCcRUASAHH20siFSQQkAhIBiYBEQCIgEZAIOIrA3OXr0MlzrGo3nuK3adJQ/CmQJ4eZcv7zFy9FBMDMxWvN+jb74gPMCRxkqESpo2t3VXt7EQCcJ0/qnJhSK0CQALbU/tMnS4fAasNQO0fsCiG6Chs5jkTgfUdAEgDv+x0g9y8RkAhIBCQCEgGJgEQggSCgdYqvtr261cqhW9tv0PjjmkifNg1u3L6H1u7+2LL7kFlzf89O8HJva7fMXlyDMOzxRXTbOViE7WtZiQxFMa32aGRPmUWVBMicIiMCq3mjeraKcW17cj0SAYmAQQQkAWAQONlNIiARkAhIBCQCEgGJgEQgbiGw9/ApfNNxKFgFQK+x1N+3n9VDwbw54TdxgVk3frZ6dgAa1Kmsd7hYafcO73Di4VkcfXAKBdPmRfXsFZEkURKcDA+D++5hNkkAU7X/OWeWYeqpBULtn6QAdQLKZy4VK3uSk0oEJALRg4AkAKIHVzmqREAiIBGQCMQwAg8fPRHCX1eu33bZzMmSJUWFUm4olD8XKpctBoYPp0ppPwfW6Fo6tWoMhhsrCuVqGzE6do8fvsXXDeuIIQ8cO4OhY2a5BCeWVStbojByZMuMciWLoGjBPMiYPq3u09IXL18hYPJC0HFzhVGwLXvWTChZtABKFSuIPDmzStFCVwAbD8Z49+4dguf8jP5+U1222s8+qA5WDsiaOYPLxnTlQHT8/7q2BeOPz8TNZ3eihi6SvgCCqnnDLX1hhN49BM+9/mBJQC0rk6k4ptUaLdT+xx+biU03dmB89eEoldHNlcuVY0kEJAJxAAFJAMSBiyCXIBGQCBhD4P7Lh/+dUqTKKmsRG4MwQfW6//AxWrv74a+te6NtXzwNbFC7Mrq2+Qof1qqkWRfc6FpqVy2LxZO9xUmklhkdm+Oy/Blt575jqNOkZ7ThpORZs2JA8cL5kDixeo1yLkAr79pVi1Ou2Y8tPscHNSuIUG9pCReBO/ce4uc/NgtF/9BDJ53e6HifnvDo9J1uQsvpCR0Y4OWbVxh3bBp+ufg73r57Z9WTQn8hNUcKJ3777b3w3OtnU+ivZvbKGF/dB+mSpcXbd29FBIE0iYBEIOEhIAmAhHdN5Y4kAgkaAbXTDqoSf5KnHgaW7Y5MKTLGyv7pxBw8dhZ7Dp3E/iOn8SD8cdQ6lBPSjBnSonjh/ChcIDdyZsssTpLvPXikWm6NnQvly4VnL17i9t0HDu+JJ7BlSxRBkiTajpfDgzrYIfL1ayRNkiTGXpyNOsYObiuqOUOCxwzpispli1vt0Zm1DHVvC99+HTRrexsdOyYJAFNMGVo9rHc7VCzjpnovRDcBYLqWAnlzok+HZujS+iukSZ3S6KUX/ViDPeziNezYd0x8989d+l+5NSVyhN95RiIwCqFQ/txInzY1Ip4+x5FT5/D69Ru783O9yrPCXuMLV27oin5hpAbXlNCN1+dk2GXMW7EOq9Zvw+VrtxzeMssF/r5gjPiOxzV7HPkE/UP9sPvOAZtLM1X710MCfJb3Q4ypMgRJE6tXSohrOMj1SAQkAo4jIAkAxzGTPSQCEoFYQoCnHaOPhGDV5T9VTzuoVOxTsS/4AhNTxpdMvlwOC5wDlp7SazxBDh7uLhwHrZNYOmx8qfcJmqt32Kh2yvh6wtUdHtxOB9bT/vXPrZi99HdMG9VP09lguO6h42FYvnYTvHq3c1ph26hj7Mz+Se5MDfBAiy8/MnNunVkLnY7l00agXvXyqkszOnZsEQDcBE/hAwZ2Fo53iuTJzPYVkwSAMnHDelUxybcPShTNb+jynz53BZ4B0/DHP7t091dqybNDix4jcOTkOd19G39cCz1/+FYz6uTNm7fwDpqD0VMW2x2zbdNPMXWkh7gm74vxHtu+9ygW/Lwef2zaBQoF6rH2zRthykgPp8kiPXM50oa/hQP2+mHzTX33n6na/+pL6zHqaAiev35hNWXpTMVFxABz/6VJBCQCCRcBSQAk3GsrdyYRSFAI8IVn+MEg/Hltk6rzr2yWpxY/urVA79IdYiQtgM5rl0GBul8olXUmRAJAceiHT5gX5Rj1at8E47y6W+XN370fjvGzVmDawtXihHPlTH+RP+6MGXWMnZmTfXlK+1PwUNSvUSFqKGfX0rzxh5g5ZgAyZUhntTyjY8cmAaBsghET/bu0NItuiA0CgOupXrEU5k8Y4vBpOE/92/YZ6XB4uTMEgIIfnffx3j2RLYt5pNOjJ09F2buV67bYvZ1rVSmDpSE+4r5NqEadjJNnL+H0+Svi2cNyfyWKFkDmjOnAZw/ThEhQkhSwZSz917HlF3EKpldvIzFoXwA23dhu87fQctHUAgip6Y+8aXKpqv1XyVoeE6oPB1X/pUkEJAIJGwFJACTs6yt3JxFIMAjMP7sCwSdm6XrhSZwoEVoV/gYDy/WI1hxGvmR2HDAWqzdscxjnIb3awH9AJ+w5eCJBRACYOvSmp2s8ZaRzzxNXmhIdQKVt04gJnnjzFN0ZM+oYOzOn0tfSYXfFWmaN9QRFAS0FAY2OHRcIAMv7gfjFFgHAuds1+wwh/n106wI4IzL3Qc2KWBLiLchCRyMATO/RHu2+FaSaaQoDIxK+6+6DY6cv2L2deQ02LhmPGpVK220b3xoQ28AZyzD1p9VmaVjKPkj6tGnSEN81/lCI+l26dgtLVv+NucvXWaUIsO2yqcNFKlZcsmUX1mDs0WlC/8ZRY5Rc0fQFMbGGL/66viVqHCX3n59LkwhIBBI+ApIASPjXWO5QIhDvEbjw5DI67fDEnef3dO+FJEDrIk0ECZAIiXT3c6QhldS/bD/YoXJTyvh+AzrCu88PNsXY4ksKAJ2iOcv+EJEQavZFg5rgSRpP+vmizZNKS1MIEWc0C4w6xo5cc622lqXCXLEWOiBUH3crlNdsWqNjxwUCgBuhJsDcoEFR0Q2xSQBwPb/OGokmjerpug0cOWm3HPDT+tWwJMQH9x6EO0UA8F7jfaFUdOA8f2/fj4bf99O1BzaaMXqAELJMSEYSsr//VCz69S+72yKGPzT7DP27thSCm68iI0UVitlL/xCELomE3h2aCaLFMmXF7uDR2ODQ/ePoucsLzP83NUa+dS3eRpT6W3lpnd0VfJirFgKreWPJ+VU4+fAs/Cp7Ik3S9yclxC5AsoFEIIEjIAmABH6B5fYkAgkBgQVhPyPo2AyHt8KXop4l26NT8VbRQgKs+P1ftOwxQnVdFDzLltk8lJKOzuGT58TLZUIiAAgAoyG6Dg7CL39sVsVj4oje6N2hKQ4eP6tKmrii1JZRx9jhG0ujw6hBXUAig+aqtfTv0gIBg7qYOSFGx44rBADx+W3eaHz1SW2BVWwTACy7SIIqQzr71QHOXbouvvMk/yyNIfUka0g+KkZldqYMUIDOVQQAx7bMTQ+e/TP6+U0xWxKd3NLFCuHshatWp+Eenb8TApbJk5nrMbjquxDT4zCyyGvsLJFW5IhRw2OCTy9RHSNp0v8U7x9HPMUf/+wWJ/81K8edKImnr5+hy46BOPLAvLIBf+c8y3bHs9fPMfXUAl2RAbxHP8/bAL6VBiBFkuSOQCbbSgQkAgkAAUkAJICLKLcgEUjoCIw5OhWLz/2qus2cqbKjQpbS+OfGdtUXH74cDSrXQ6QEuNoYOtqmt7/qsHRwGjeoqVr+jMKBrH2eOlVKuxEAStk2ZRL/ST+pigIqzkWWTOldvU3d4/2786DA4+ad+1Z9SroVwPKpI5A7R1aRP71hS6hZG1eobRt1jHVv0E5DhmazZFjKFMldRgAQFzruH9WuFDW70X3GJQLA1AGNbQLAkXuPaSta4fska/w9O1npXSgX7tnzF+LeICGgNYZCDPJEesfeYxg6dpaq1gBV6Zk2U7RgHk0ChW2mj+6PcdOXWmkDuIJwc9X3xhXjbNy2D826/pdeYcTUtCmMjBOdfUgA+B6agA3XNkelwim/b5zX0bSAkhndMLP2WJnzH50XTY4tEYijCEgCII5eGLksiYBE4H8ILDy3EkHHpqvm/1OteGadsTj76CL8Dwer1jhOmyw1Aqv5oG6Oai6F1RYBwIl4Isi64w3rVUPtKmWQL3d2K0LAVj12U4ctPhAALGtGAcBRIYtUcaYgIE/JR09drKpWrrZfRy6YKxxjzkeHdOuewxg8eqZDSu2mlReMrkVtvwyZpyCgIvxmdOy4RAB8XLeKEKLjnmKbACDmFHGkHoA9s0UAsC9P3WtXKStO++tWL4eyJQpbnbLbGkMhAJR1zFy8Ft2GBKkua8eqqahdtSxu3L6H1u7+2LL7kFk7pt5QRyJg8iIhtmlqjFRwhfCmPbxi4vOnz16g17BgLPhlveHpeN2YFtHq6wYxVrbUyGJNxXDZn2luNbNXwcB9/ma/fQzxr5SlLCaemIM376zLTZqWBjSyDtlHIiARiN8ISAIgfl8/uXqJQIJE4B3eYcapRSiXuSRq56gKexoAfNkJquYj6iEP3h9gRQIw3LFhnvoYW9XLpaKAa//eia87DNF9DYoXyY8urb/ED80aQTmpT0gEAIGwpZCu5C5T1E4NNzozdHQZtmzEXOEYK/NS12DG4t/QY+gE3UuJLgKACzAVBHTFPm3dd1ob5vWrUKpo1An35eu3HSp9qeWAGiUA+H2iujvNNL1G9wUzaahXg4Kh/N+7+2HX/uO6pmGIedPP64MRDyWK5BfOpSMEwLbQI6jfzF11LkU4U0uLRIlIYXoAIwkszTQNQ9dm4mgj3suN2nkaPv1XtsUqHgsneiH//99TcWG715/exJ67B/HyTSQKpM0DKvXTWBEnddJU6FCsJbrtGoxLT65GLTdJoiQYULYbXrx5iZCTc62Icwr9BVYbJn5bpUkEJALvJwKSAHg/r7vctUQgziJA53/c0WlCnChbyqyYUXsM3NIXEhoAC8/9ohoFwBcez7Ld0KZoU2y5uduKBFAIAlfnOp44exHNu/ngVNhlh/CkuBtrxzNEN6ERAHScGRnBMH81Yyk0RgoQO63Pp4/qbyj31hWOsemaHHWSo5MAIG5UJC9ZtIDh9AJnIwCUMnZ0vGlMZaFwWt8RIQ6XxGP/jUsn4JO6VQxHAFieljN3e8Ksn+EbPN+h7yMbs7ze1JEe4gTflhk9bea4wcPdhfDc+cvX7aYAKGvQ83zQ0iJRNCm0IpWYruDl3talJ96H759A4LHpuPr0hnhudy/ZDpWzlosWDRZi9ObNW3G9mRplasSb5RK/+bQu7j18JKIjlq35x27Zv7hCilx8cgXDD47H4QfHzX7z6LwPKNsV3xT8DHzWrr68AX6HJuiqjlM4XQHwt7C9W3NkkqX+HH5GyA4SgYSEgCQAEtLVlHuRCMRzBBiqSOefZY4onkVT8hT53113DsKp8DDVXWZKngEz64xDqYxuZjWO6+esiXHVvKJF4dio8BQ3oCihs1Z1nSY9VfcU31IAlE3YEwS0d5sydWL6qH5gnrJlCTxbfWObADA9RTa6Flv7UwQBI54+R2t3P1HL3BFzNQGgzG00/1pZj9EIAEsCgOshCeDuPQkLV25wBJoogT49Ghq/bdwhCC5H882pNbBm7ighNmhPA0AvAdDyqwbwDpqjmlKjRAhokQh6SQ89QJK4nXxiHuaHrTDTYmH01Ye5amNExX7R4nRqpT+oKfiTsDoZdlmUCdS6PygIyGiN2DLi+OulPzH26FQ8f/1CdRnEtF3R5uhftqvI+9fSxzHtzDS4abVGi7QAaRIBiYBEQBIA8h6QCEgE4gQCdP750rP8wm9WpxkKCXD20QX0DfVRzfPnJujsB9cYgeSJkwkSYMetfRhddTCis7axI6WnTIFWhMdevHgVbwkAnuTzNPPAsbMIf/wElcoUA0+JU6VMAYYuUy1dTRBQzw3H0OkQ/75o+dVHqkKKamMYdbq1tAfsaTxYrsHUeTC6FlvY8FSTeduMHIlLBICjYfHKHpVSdK4kADi2miK+vXvug5oVsSTEW4hU2jPe90wPYVi9oyQA75HPP6rhMgKg8ce1RFnNleu2WC1b0QjQSjmoVaWM0GEg4eaMmUZtKcSt5XjUahlcvpdIxXKlrVq/DU27DDMb0rIkp+V8vH5jpi2Bd+Acq6WokUquXK+tsbRIFLU+ivgfS/d5HwhUzfM37fdZ3g9F2H90lcSNKYzkPBIBiYBrEJAEgGtwlKNIBCQCLkDgj6v/YNiBcapq/sx9nFB9OP66vkVT7VjtlIPEQuJEiaP1xYcvlKGHTooa9zwdfBD+WBcaDDfNkjF9vCMAGAZNh2P8rOU4dvqC2V6rli8Blvzj3yOC52sKAuoBiC/yDGPu1ubrqBJdtvoZdbrVCIALV26gt88krNu0W89SRej46tkBaFCnsmhvdC32JqOwm3efH+A1bjY27Thgr7nZ59EVAWB0r4qz5WoCwFHihiBZpjfYA5bh19RAWLxqo/hDJ1uP8XS5Q4vP0ab3SFWBSUsH1JbOCB38HNkyq5YlpMjfcI8fkSdnVkFSBIQsUk3T2LoyBPWq/5dXbtRItupRoFdKz3lX7OuSiCxGYA0MmI7J81aaLZ3kqme3Vmj1zcfIkTWTahSRVlSEs0KkRjFkP704KnPw925UlaFYdG4l9t09rDm1VPt35qrIvhKBhImAJAAS5nWVu5IIxEsE7J0klc5UHJNr+IFlAf++vk11j+3dvhMCSLQHL8PRY9cQpEuWFuOr+0RrJICyGJIB127dFWJ4h46fxR//7NLMO+XLZsG8OeMNAUCnZ/eBE+g7YjL2HTmteY/xRJGq6vybZQH5sq1lVEm/dO2W5kkqa8WP8+oOJe/c1o1t1BGtWMYN2TJnjBraiKAcVe0pIEbng2Z0LdH5xZUEgDa6jhIApiPxe/Eg/AlOn7uM0+evCGLmj027VO9p6kR0b/cNfug7yi4BQKLNwzcEs5f+brVwfm9+nu6HqzfvoOH3/QzfNkoUhtEBwh5fRLedg3H7+V3dQzBdK33ydEIf4It8DQyTs3o0WBgh0fn7L0U1lvRp00St8e/t+61wI4m3fmGgqKwQ03YyPAxddwzEw1ePdE/NKADPst1RJ0KNbxYAACAASURBVEdV9N0zAmGPzclYDsTfzJCaI8EIDGkSAYmAREBBQBIA8l6QCEgE4hQCLHM0YK8fNt/cpbouRciP7dSMysasbWw5TnS8CPGUmKd/6dKkRpkShZE6ZQoULZQHSZMkNXnR3IdWPX1V18oc3bw5s8ULAoD5s8vX/gt374m6Ihz4Er1o0jDh/GsJAtatVg4LJw3D1t2H0c9vitm4dPh9+rYXCuopkifTdY/GltNNx4Eq/czHViy21mILKEkAOE8AvHj5CtMXrsGryEgUK5wPmTKkE0SXqXN5/dZddBkUqHriTmV+kgDt+gaoEgB0Vlt8+RFOhl0CtRVIIKpZsy8+wJzAQZi3fJ347hg1pVJAyhTJHR7i1dtIeO71x6YbOxzuyw7ORgQw4orpD3qMKUVtmzZE628bolzJIgiYvNBKONCRNBA9czrSZsTB8Vh5aZ1ZF5bqG16xH369tA6bb+40S43j7yCJ7isR13H60XmhsRBycj7+ubFdRNClTJIC3xX6Ej1LtXdJtIUje5FtJQISgbiPgCQA4v41kiuUCLx3CPDk3pbgny1AWAnAo3RnUSbpz2ubzF6aCqbNiyk1A1AwXT6XYGqvJri9SRjCS4sPIoBGhM/G+/REx5ZfoLfPZE3RLZ7ue3T6Dn9v34fuQycIEoBOCQXvlLr39nCMbad7zJCu6N+lpVmawvtEABw9dR7NunqLqBdHLDpEAKkKryWKZ2ttn9avhiUhPlHlObXaGk1XUMZjiP93jT/U1ADQix+/W93bfoMB/tMwbeFqvd2s2jFyhToAjn7XONDWW7vRL9QPL9+8NBs3WeKkoIQrHVE9VjN7ZUyvNRo80dZrj5481dQ+sDdGvtzZwegKy1QtptYwbSJJksT2hnDp549ePUGH7f1w5tF5s3E/yVMPfUt3sjrdZ+j/sPJ9hOOvVMZRUuSoCfAo8gmypcxsOLLCpZuTg0kEJAJxEgFJAMTJyyIXJRGQCDC0tNcuL1x/dks3GAxznFFnDFZf2iDKCKoJUrFNcA1flM9cSve4Wg2dIQAUAa5rN+/GeQKAQn48sfxn+34zKHjymTdXNtABVBNDY7lDlq67ceseWvf2B8XiLI1jrJzphyrlSgg9gUdPIlCrchndwn+m48W0082T/4CBndGl9VdWUQoxvRY9N3N0RAAw/H3yvF9FWoijFh0EANNJ7KWdqK0zpggA6n4UL5zPKQKA0TXELk2qlPje3c/qe+nIdaBWAIUleSruiPH0n+lVe+4cNOvGU+uh5d0x5ugU3Hx2x+6QLOE6pHwvtCz8td22pg347P3BY5Sh8pNqE9kTDnRocSqNmd729t1bcL+WxpKJbba44/7Lh2YfkRDhSX5E5NOof6fzH1B5MC48uYKppxaYkSwiyq2GP7Knsi9k6ex+ZH+JgEQgfiMgCYD4ff3k6iUCCRoBR0gARRU5IvKZ1YuRJUiN8n4kainzZdUZc7ROvOlcFLcb2P177Dl4Is4TAGr5snQcVkzzRaliBTFo1HRMmmsuxMW9Mox/4gh3fFyniqbqNtsxJJo10lk9wBmLaaeb5EWfDs3QsdUXZiHg3ENMr0UPbq4mAFhyb+6ydRg5eaGutBDLNSoq9UZP1U0F85iicvD4WfgGL9AMm7eFkd570JnrSj2L2eMGgmUytcoA2ruOir5G/RoVcODYGXzZfrBVpQ06sxX+vxqHMt7jiGfiWaNmSrlAe3Obfn7w/jFBAPB5q5iSk37o/nFsuLZZ13AkYmfVGWcoTJ16K4dOhGHJ6o1Y9OtGQ/egskilLCtTOlxtirr/gXtHMbGGLzKnyCiIk7xpcok/4a8e48dtHuDvnS1jNRuWtD0Vfk71N04q/bv6ysnxJAIJFwFJACTcayt3JhFIEAhce3oTHqEjcCo8THM/fPH80a0FsqXKgnFHp+kKPWX+afVslTC2qpd4ITNiRgkA1t8e791ThN3aGkNNkdp/0k/wCZprtVy9J5hG9qmlqk4BMZ7+W4Yg0wFhGH+v9k2w/+hpVKtQEq8iX6uezLZr9hl8+3cQYojOmjPOmTNzK5UPalYuHaU4HltrsbUPZwkAU8fy7oNwHDqu/Z20hydLGdLxLFowD4wSACSYCuTJgcjXr3Hk5HmnHEASckN6tbG3bMPEDkUGp4/qD94jRiOHLO+zFb//KyoAWJpaeT9bpRoZ9j7co72qWr4WIGo563VzVEPj/J/A52BQVFpArtTZ0d6tBWacWmglcMfT7MBqPmA/Z41k1Jbdh4VgopZugq05mFLBVKREiRI5uxSz/nT+xx+bGRWqz3SHGtkrYdqpn5A1RWZMqRUAt/SF0D/UF39d36o5NyPXxlcfjm23QjE/bIXVb5xU+nfpZZODSQQSPAKSAEjwl1huUCIQ/xF4+voZppycj58v/i7E/UyNOY+DyvVAphQZMWT/KLMTKT07d+bF6fa9B1i2ZhM27zqII6fOq4a4m66BIfF9OjZDk0b/E7aLKwQARc2u37onwvUpbpYlU/qoMHxHyqo1rFcVowd3RaaM6TBiwnyR++/v2QmDe7QGHRaGZ9PozNDp+qh2JUPh/mrXNjadbtOTWa4tNteidd87SwDo+T7pbaOI2GVIl8YwAaB3Lj3tGJrPE3p7xtJzLA35+987ceTUObskiKiE8W1D8b1X8uz1EgAK4VKxTDF8+1ld8PmhRMkw9YLRDr7B862WTIJx6kgPUZpSsWfPX6DP8MmYs+wPq/am18Le/vn548gn6L5zCI48OBnVnKfTrDNPx9b03+nwepXvjfbbPXDvxQPRnuRrqYzFMKxCX5TJVFzPlKptGAHw5Ol/EQi8jxInTgzicvveQ1GmdNaStVZlStUGMpoGYW/h/K0afSQEqy7/qZqOxv5u6QsjpKa/EPPrE+qD569fqA5Lkjt1klSIeB1hNRYj2WbUHiOIBGkSAYmAREAPApIA0IOSbCMRkAjECQTuPL+H1Zc3CKVjvlx9mKsW2rs1x/Hws/Dc6+ew869s6tuCjeBXaYDTokk8yXz2/CWu3riN8McRUZhlTJ8WhfLnRvq0qV1+wuTMheHL8sWrN0UdbcsQWpbP8h/QERVKu4kohUbtPDVL9XENVNke1rsd2n/XCOs3h8Jv4oKo2ugsjUfns0r54ug7PAQsYca8+TSpUzqzfKu+se10m4YRx/Za1ICNSwSA6Ymr0QgAV908ilZFoXy5HB5ScUL5fTfVuEiWNKmoCJIlYwYzcUiHJ4hjHRjeP+nEXPhW6i8qtTAPnU4rxVdrZq+kKgpouYXcqXNgYf1JyJkqu6Hd8bm1edchDB49I6ocKZ8pLK/YrulnUc8VpoWcDLuMeSvWYdX6bZoEbfvmjTBlpIdLn0f8fVITolXbMEloOvATT8zB6kvrHcLElVEUDk0sG0sEJALxGgFJAMTryycXLxGQCOipQ02igA7+kP1jsOP2XivQsqbMjAX1JoJVAt4XowL2uOnLRPi+moAfcVBOtRkRoCYCqGDV6uuPETCoMx6GP8HwCfNUQ3CbNKqHWWMHgmRIdKlsG3W62zRpiDLF/3d69iTiOXbsO4qtew47dDuY1hE3uhaWE0yfLg06Dxxnk3BxaGH/3ziuEAAkhNbMHSVSQ2ixTQD07tAMrEaht9ykEewTQh+q1Xfe4YmT4WejTq4j30Zi9pmlotzcsvNrsCDsZ7tbZcj/tNqjDROu/F5SAFBNVJQCiXMDBwn9EVPjPbZl9yHMWvI7Nu08YPbdUku1srsJOw3WXtkIpklQLNGeKdETJAIcqX6TKmlKDC3nDhLY0iQCEgGJgCMISALAEbRkW4mARCBOIaDH+TcN8R92YBzWXN5gtQe+SE2q7odaOarEqf1F12JYrq3XsGBRZ9ye8XR04UQvcaqvpfTOl+3sWTLi8Mlzqk6raf6zvfmc+dyo063mAPD0kFER7fuNcmhJE3x6waPzd4ZTALiWLz+pBXfvSZqlEx1akEnjuEIAsMRjwKAuUQ53bBIAplUojOL6PvRjLjv1VUyrq1iWVe25y0uUBrRlDGUfWXkgGuf72BBseqo8NG/8odBboD4J0wBSpkiOTz+oho9qVUL2rJlw595DrPlrOxav2ii0SVipxEj0h60NEK8l51Yh6PhMm5o0WVJkEsKAFbOUEcNR88Z9tzfCHl+wiY90/g3dPrKTREAi8P8ISAJA3goSAYlAvETgwctwu6clJTIUFSdNFFDafnuvZppAxuTpMbfueBTPUAS2yjXFS6AsFk3nv22fkQ6Vz2J97B+aN8IPHgEiHcARoybAJN8+KFHU/ETOkTH0tnUlAcA5b9y+h9bu/uLkUK8pgmoPwp+gtbsf/tpqHXFiayzFSd8WekQIvLEEo6ssLhAAJJTmTxiCkkULRG0rNgmAMUO6on+XlgkqTN9V94vpOFrPzzypc0YJ2S2/8BtGH5mCN+/eaC6Bp/8Ta/ghRZLkDi/zzZu3GDd9KYaOnWWzLyNMqDGyefchM0KSETruPzYVeiT8b5J8d+6HI1vmjNESlfTizUu47x6G3XcOaK6XegjtijZH/7JdoyIi7ry4L36rDtxTf9by98yvsifquEA80eGLIDtIBCQCCQIBSQAkiMsoNyEReL8QoPPPElTHH56xufHWRb7F4PK9sPP2PgzdPwbsp2YUoiIBkDppKqHYvP7aZkyoPhwsUZWQjAJmXmNnYfysFQ5tq6RbAfwyw08IanUZFKg7NH1A15ZCWZ36ADFhriYAjIynlJOjFoQzBIDRa6WHXGAboxUsnLmOlkKJylixRQCwUgVD/12tReEMRnGxL5+bHbcP0DyVVkiA/GnyYOC+kdh8c6eq6J2zYnXUK2nV09ch8lINz5i67qxc03PXUNCht2WMiuhZsj06FW+Fc48vIfTOQbQs8jVWXFiLuWeWRfVPmSQFvi7wKXqVbC9Eb6VJBCQCEgGjCEgCwChysp9EQCIQKwhQXGnAXj8hQGXPeLqSOmlqPHv9TFOFOUmiJBhSvhdaFv4ayy6swdj/LyPIvMzRVQejfs6a9qaJ059TpCxx4kRCIVtLfXzBhKFo9U0DoQngHThHdT+TfHujW5uvETznZwwePdPmnpkSMNKzE5j3z3ljyow47FybVg6wkfFcRQBwXafOXRYOz5GT51wCYWxGAKiVSowtAsDyJNgl4CbgQfbfO4p+oSM0CVRunc59SM2RKJ6hMBafWyWqAbB6i2IsBxhUzccpUpVCfk27DHMaaV7/1bMD0KBOZafHsjdA6N1D8NzrbxM7jkES4JPc9XAi/AyuPb2B1kWaYGC5HiIqgNoLr9+9BtMFpEkEJAISAVcgIAkAV6Aox5AISARiBAFHlJX1LqhqtgqYUWsM/ry6CaOOhpiVYYrPeZYMb/1350Ghxj+iXwdRbk/r1JfCc5kypMOwwDlRyv0Kfkq5vsIFcouT0vRp04gwXJb4szS+WPN0jTneSskzvdfBFe2MOOy2CAAjJ46uJACodj553q+a2guOYhYbBACjPwb3bI0OLb4QpSXVLCYjAFjdYlCP71GrcpkYJaccvVZxrf2lJ1fRa7cXLkVc01waQ9ODa/gKJ5+lAv++vg377h1FnexV8Eme+obC/pXJnj57IXRLFvzyP5X8rxvWwcyxA/D27TtMmLUCQTOX64aNJUgZnRQTZiv9TGt+ktemJEBMrFPOIRGQCLw/CEgC4P251nKnEoF4j8DEE7Mx7+xyzdN8RzeohKTeen5XUx/ANDyTpzGmRkJiyP7RoNAgwzctP3d0Pa5qT6Gs4ePnRYnIURRr5pgBOHn2Euo06alrGtOyfqx7TnKg9befwLdfBxFREHrolCivdeX6baROlRIN61cVddTz5Myma/zoaOQqAoCON/P/J875xSGngnsiAcISd3RYnEkBUPC5fuuu0Gxg2TNnLaYIAN47PF1ldYUPalYQpJEti24CoGIZNzRpVB9NP6+P4oXzScdf5410/dkt8bxtU6QJCqXLL06x+4X6Yv+9I7pIAJ3T6Gp24uxFNO/mg1Nhl6Pa/zprpIgyojma0jLUvS38+neMltx/tQ1tubkbP537RfyC7L2rr7qImj6ALrBkI4mAREAiYAcBSQDIW0QiIBGINwgwl5KiSidUcv/pqHuU7ixeTvWkByj1k9MnSwuPPcNt5mmyjCDDV02Fq+j8jz4SglWX/xT48bRmQNluYEpBbNnjiKf49c+tGDttqdVJPk/5WXaNL9EUArRlPCWlo58pYzp4jZ2NZb/9I5rzhH/lTH9Q2C8umlECwJV7UU4Wja5FLR1hyeq/0aa3v9PLdJYA4PWvUKooUqVMEbWWogXzIn+e7OLeKOVWEPz/nNkyOySqZ5QAYKpJgTw5otZCIqpS2WJIniwpWLqSyu5cT9o0qZzGTmsAlqJbuuYf9GrfRGCQUIzl6xi6vunGDvHcY3j6oHI9REqVvfr2mVNkRGA1b1TPVtFlcATP/hn9/KZEjVc4f25M9uuDT+tXE/fazMVr0W1IUNTnFJtkpMfjJ88w9adV2HfktNla/AZ0BMVNY8IO3z8hQvirZC0v0iIG7g2wWy2B6+JviWfZbmhTtGlMLFPOIRGQCLxHCEgC4D262HKrEoGEgABDS/uH+pkpK5uelDx8+chudQCl7nL2VFnRbedg3H5+VxMajp02aVokTZwEbukLwaNMF5TOVMyqJBbbfZ63AXwrDXAq1NXINbp7Pxwzl6wFX5IfhD+2GoIOPXP4s2TKgE6eY7Fy3RbVaehQ+fRtj0YfVseCn9dj5OSFVuN90aAm5gQOEk5eXDOjTrcr97Fx6QR8UreKU2UAGWlhag8fPUHXwUH45Y/NTi3VWQKA5RxXTBthVWPdqUUBMEoAxKQTp7ZH03KaMSUs5yzWevub6qEofShC912hL9GjVHshTjc/bIVmiTvlGVs7h/NkIe//jgPGYvWGbVbLL1uiML79rB627z1iFiXDZ1THll+I9qyoUb+Zu1nfn4KHol2zz/TCYbgdT/4H7w8Q/QOr+YBVEPREUrC9GvFseCGyo0RAIiARMEFAEgDydpAISATiHQI8fVfUprl4y1xJkgSD9gZg5519VukCRdIXQFA1b2RIngE9dg7B6Uf6BdaUlIEMydKh+64hOPPovBV2NbNXxvjqPuALcHQb8/zXbw5Ff/+pVif+pnPzZJIRAC2/aoC5y9cJEkDNPqhZEfVrVMCf/+62OjFje44zrHc79OnYPKqGe3Tv0ZHxY5sA+LhuFSyc6AWWITO6Fi1Bwo3b9qFZV2/dFRjUcJMEgCN3k+22FNTs6DnWrCxmn47NEDCwS7yvKhD2+KJNYjRN0tToVqItUiRJgeATs8x0U0xR+yhXbQTXGOF0VBTD+xu189R97/P0f9nU4SIChGYpHsjv5+8LxqBy2eKuuyFURlp3dRP8DwcjIvI/MURTUsReGVtWpplWazQYTSFNIiARkAi4GgFJALgaUTmeREAiECMIKCH4fJFiuKllXel3eIcD945izpllOPvoPPKnzYOv83+Krwo0FKrKXXcOAss06TVF4OrC48tYe/VvDCnXC6OOhFjlwzISoEvxNuhV6ke9Qxtqx1NTlvOjIN+TiP+pbWsNpjin/Lxd3wD8s32/Q/Myr3uCTy+hA8CQ27hoRp1uV+2FJEunVo2RKFEilxMARk/JTfcmCQDXXOnjZy4KEi300EmrAUf0+xEDu39vlibhmlljZhQ+V/vu8QGF6+wZn4m5UufAkQfWOPCzmXXGwi19YXvD2Pz8zZu38A2eD/9JP+keh88qCgR2aPk5ypYogkGjposUAcUYMTA3aJAQPo0uW31pvZWoLOcyFUrkbxfTLPbdOxxFVPP3o3b2qhhbzStGSOTo2r8cVyIgEYjbCEgCIG5fH7k6iYBEwMUIOFJGUJla0Qvg/3vu9RMnOgXT5sW4asMw49QibLm1S7zA8eXtw1y1Ma7qsGhNA2Bpv/Gzltstx2cJnRKe/tvGHUJYTg9xwDFslXBz8eVxarjYJAAYThzi3ydK8M7oWrQiAAjM/qOn0ayrD5h3bsQkAWAENfM+B46dQU+vYJu16McM6Yr+XVrGWaLMFgrzz64Qp/p8nhk16rFQL6BV4W+MDhHVj2Kcrd39sWW3MRHM7FkziRQT02cdiUyPzt85vTa1AUg8Lzm3CkHHZ6qmR1hWlnnz7o2olrD+2mYkTZQEXxf4DHVzVoszgrLRApIcVCIgEYh1BCQBEOuXQC5AIiARiCkE9Dj/dPb9Kw0Up7izTi/B+SeXhRATlf4txQJ5mjOmqpcoIUgxwPo5a1qJBUbH3jbtOIBvO3uZvdQyPN9/QCc0b/wBRk5aiOmL1lhNrbz4OkIgMLeZp5qxUdbPUeyMOt2OzmPZnlUW6PznyPo/XQSja7FFAPC6DZ8wD6NCFhlasiQADMEW1Wn3gRPoPnQ8jpzUThsqkDeniJRp/HFNJEuaVDxH4pPxGfnzxd8x58xS3H/50NDSXZm7/ujJUyz69S/MWrIWx05fMLQe004l3Qrglxl+KF2skNNjWQ5A558RZ1NPLVB1/vnbMqaKFz7IVdPlc8sBJQISAYmAIwhIAsARtGRbiYBEIF4jsPzCbxh1ZLLm6ZblCxpf6CgQ+CTyqWZOLPM6R1UZLNSdmf8fEzmbDIf1CZprdi3cCuXFimm+qFC6KGYs/g09hk6wula/zRstSvXRWKZu1JRFms4kT/2paP9R7UrxpmyaUafb6E1N0sWzWyv069zCKu/b6FpsEQBcJ3PPW/QYYdMJ1dqPJACMXWmWhdy65zC6DRlvU2uDzv+8oMEoXCA3+vtNQe8OzYSmRnw0nkz/eulPzD6zBDef3dG9hVyps2N27UAUTJdPdx89Dal3cjLsMuYs+x2Lft2oKnaqZ5yubb5C8HB3wykaVPQfd2waToaHCSefqWf1ctZAvzJd8PbdW/E7cfXpDauluFIUUc8+ZRuJgERAImALAUkAyPtDIiAReG8Q4EvtuKPTQIVryxBXrbBVlh60JxZIwaY5dYKQNpnteueuAlqNAODYLImVL3d2IXplWQ2Aea8zxwwwO8l/+SoSf/yzC5Pm/oLte48Kkb8GtSujbdNPRSUA03Jvjq6dL+xUSd+x75gYp3aVMmJtiRMndnQo3e2NOt26J/j/hnT0qDD+Q7PPkN+kDJ3pOEbXYo8AoDM6ed6v6DtisqPLhiQAHIYMxHvDllB0HzrBZuoFK2hQA4ICc72GBYOijbxPqDYfH0gAOrY+B4NwKeIKkiVOFuXU5k2TC9tv7UXQsRniM1upAXyGjqw8EI3zfew40A70YEg/UwJmLfkdm3Ye0J3KxCl+nTUSTRrVc2C2/5qS4PU/NBF/XtukigEdfJ+KfVEkfUErsjg6yiI6vAHZQSIgEZAImCAgCQB5O0gEJALvFQI81Z98Yp5ZCSu+uPYs2R6dircyy720p9RM4JTKAPnT5MHDV+HImSp7tONpqWptb8LaVctibuAg5MqRBdtDj+LUucuoXaUsqlcsGS0O+a27D+A1djbmrVhntjSSEKwiULGMW7SERht1um3hp9SaZwm8CqXdULlsMRQpkMdufrfRtdgjALjW67fuCg2Hzbscy4uWBIC9b4r553T+V2/YLurP29Jd4L0xfVR/ZM6YzqoygPJZzcqlHZs8hlrzebj0/BpMOD4TDP83Nar9u5f6Ea2LNhH/fOT+SUw4PguHHxxXdYK/LdgIfpUGxGj++p17D7Hmr+1YvGqjIDFtWa0qZbA0xEcQM44YSWD33cNw4uEZm90UrZgsKTKJ9owe4+9DSM2RKJXRzZEpZVuJgERAIhCtCEgCIFrhlYNLBCQCcREB05feyLeRVmUEuWY9egGmzv+AvX7Yc/cghpZzB1+Eo9MccQA7tPgCLE+29u+dCJ79c1RkAE/7vfv8AI9O39l1Zh3Zi2ltdLV+VOhm/Xaq5adInkx1aDpe/BOd0QKO7Em2ff8Q4P234vd/heCfZTSNKRosOTc1wAO8r9v09seu/cetwFLaRHfZOSNXidFQY49OU81Z53gUNq2ctTzGVvUSCva0s48uIPj4LLMyq1T7n1s3KEZSoNT2yYijMxeuYuW6LaLUqRphw+fdcI8fkSSJ/igkPSSw6XqU34Q7z+9h0ok5CKgyGG7pXa83YORayz4SAYmAREBBQBIA8l6QCEgE3lsEWKeZpQIHletpptqvx/lXTnvq5Kgq0gqWnF8lTsW0oglcDfLytZvQZVCgZvgrT64Hdm8lph03fZlq7jJJAIYtt/yqgUuWd/veA3QdFARWGbBnQ93bYmivtla583S8lv22CSfOXsTgHq1FWoI0iUBMIkBncumaf9DDa4LN8HI69nMCB6FM8UKCsGJERocBY1SdT7adP2EIShYtEJNbsTnXnjsH0TfUJ6pOva3GDHEfWsEdDfPUR7LEScUpP51cRgTsvLNf6KDUzVEtTuyNKQIs0Tj/5/VYvWGbuIZ8jqyeHYAGdSrrXuOrt5GiTN+mG/afZ6aDEgee+vO3QJpEQCIgEYiLCEgCIC5eFbkmiYBEINYQYHSAqUOvthBFLLB+rhoYf2wmFp77xSwklqdmrYs0wYCy3ZAkUZJo2QsV4Sn2N3TsLFUnpW+n5jhw9IzdsNgPa1XEoknDkCdnNqfWSVHBgQHTMW3hat3jMDIhYGAXMxKA6Qk/9hstXuCZMhA8vJfDIbu6FyAbSgQsEOD36qeVG+DhG2LT+VfSaki0KWYvZSAukQCPXj1B5x2eOBl+Vvc9wOcan2elMxXHmCpDQX0AGrVVEidKHKOh/3oX/fDRE6zfHIode48iYFBnZMqQTm9XbL21G/1C/fDyzcuoPsSgRIaiuP38nmqVBEZCeJTphAtPrqBt0abR9vzXvQnZUCIgEZAIqCAgCQB5W0gEYgEBvnx12N4PZx6dt5q9do6qmFl7rN1V7bq9H31CffD89Qurtr6V+qNpSXcSzwAAIABJREFUwS/sjiEbmCNA51/NoTdtZSoWaCt8li+Kn+dtAN9KA8yiC1yJOR2OazfvCid/yeqN+PPfPYaGN60OYGQArmPOsj9ERIKjZlozXS2CgDnUU0d6gPm78a2kmqNYyPaxi4A9Uk1ZXcN6VTFlpAdYecPSIl+/FmU4/SYuUN2Mrb4xuXuWqpt5epFNUT9b61EiAr7I1yBOOv6uwLJ/qC/+ur7VbKjymUthbt3xWHtlI8YcmQJGCShGYmRwuZ7wOzQR559cRKvC32BguR6SBHDFxZBjSAQkAi5FQBIALoVTDiYR0IeAJAD04RTTrVZf3gDfQxM082FNw/vXXNqAUUdDVAkYZd350+YR4oIf564bbSQA52LIK08sZy5eawgy5uQzP9aoOVOajrnTq+cEgPnRWhEEbBPk3QPff/OJpm6A0bXLfhIBBQEq97fq6Wsz5/+LBjUFIaUmJKeXQPi6YR2hG+Bs1I3RK3f96U203+5hVd6Pon9ZUmbClYjruoamuv28uhNQNH1BXe3jU6Nnr5+j044BOPrglNmyGf31Qa7a2HBts9nvRJWs5TGsQh8M2T8ap8LDRB+SwE0KfI4h5d2j9fkfn3CVa5UISATiBgKSAIgb10Gu4j1DIKYIgDWXN6jmL6ZLlhb9y3YF1Ypj08IeX8DM04ut1Ke5pjZFm6J6tooxurzHkU/QP9QPu+8csJpXCevnic6O2/vguddPV+4sB+KL9aByPYQ4IHNnXW16FOfpsLRr+in2Hj6Fv7buNVvCjNEDwPrYRoyn/8FzfkZ/v6mq3Rn2PMGnlxAa9A6cI8qjKca83FGDughBQJYiHDx6puYSTCMFjKxT9pEI2EPAXu6/Lcedzj+/ByzRyZxze8axZo4dgBxZM9tr6vLPJ52Yi9lnlpiNmyppSvhXGohF51biyIOTuuaMDdV/XQtzQSMtAkBt6JrZK8OrQh+hF6A4/0o7CifOrDMWTA2QJhGQCEgE4goCkgCIK1dCruO9QiCmCIAxR6di8blfrbCl47/4gxDkS5M7VnGPi2kMrPc8ZN9obLm1Kyo81jSc//Sjc/DYMxwsDeWImaYOONJPT1s6H+NnLVd1oOlk92j3LXp3aIotuw8LzQBThWzWLV8zdxSqVSipZyqrNsyxZUm6dZt2W31mWQf97v1w9PefikW//iXaKk79v7sOollXb03Hiesf59XdSjDQ0IJlJ4mADQS0TvGbN/4QIf59VB32l68iMWHWCvHdcsSiiwTgM+zYg9Oonr2iFeFIVfv22zxw4clls6W2LvItsqfKKpTrKWZKY74/8/vVjG3n1AlE4XRxR9TQEez1tB12YBxIomsZfxc+yFkL/cp2xYBQP/C3wdSi85mvZ/2yjURAIiAR0EJAEgDy3pAIxAICriAA6IBuubkLr99av6DVylEFBdPmhSQAjF1cVgEYfSQEqy7/KV6GP8xVC0HVfHDl6XV02zlY1Hc2YsybnVorABWzlDHS3WYfnl7ydH9Y4Bxs2vG/CIaNSycgd44sohLAwpXWL7P9u7RAwKAuhkPrbYX/i5N9395InSpl1Np5Ouo1bjbevHkrnPorN25Hif6pbTC6nCSXXwA5YIJBwPI0v23TTzHeuyeyZclotUem34ybvhQjJsx3eP8kyOYGDnJImV7PJEHHZmDhuZWonLWcWfk+9mXuuveBQDPHvmC6fPCu0FeEr1PZn8aIgNFVhuDPq/9io0UefIokyeFZtjtaFv5az3LifBtqv3DfzOcnOZ46aSqxZjURQNPNZEqRES0KfYk/r/1rlTZhGjEWHVFfcR5UuUCJgEQgTiMgCYA4fXnk4pxBgE7ajtt7sf3WXiG29/DVI0REPo0akj/QmZJnRMmMbvi+yLeom7Na1GkJw/+mnJyPq09vWC2hTKYSoPCR98FApEqSAtNqjRZteFKy9vJGrLi4FpcirpnNxRcKvljwhYz54BWylEbH7f1VRQCzpcwChujfen4HXActQ/J0qJOjGjzKdEbOVNnFv9kLnz98/4R42bsccc1qDymSpEClLGWQMkkKq1B77nnW6cXYeXsf7r18EHUaxJe+7CmzokHuOmhXtJk4LbI0RzBImTQFpp38SYSbqp0ylcpYDDlSZQXx7lqiTdRUD1+GY+7Z5fj7xnbhiL9++1p8xtMW5qTWzl4FPxZr4fTJFF8KJ5+YJ8oETqzhi9fv3qDHziFWpzymGPBeGlt1KEYfmaKaRsC23xT4DCMrD3Tm1tbs62guviuca1sRABTwY4WBsiXMw195YvrmzRs8efrMZtlAywiCaAFNDioRUEFAiaq5fO02xg7tplqOkpUvRk1ZhFEhi2xi2Orrj5Eze2YEz/45qh3v7XlBg8EqHK4Ut9x+e69ZepKlWN/PF38XQqeMElCem8xdP/7gNFZeWhe1PvZjaT+mCpimBFTNVgEepTujXGZjEUNx7Wbj7+Swg+Nw6cnVKDwa5Kot8vnTJEtjqAwgB1JIY/5uSpMISAQkAnENAUkAxLUrItfjEgToxLbZ4q5apkdrAor4TKg+XDiRtk7oc6TKhsi3kWAopaLYf+3pTXiEjrDK/1Obq3iGIphYww999/ioEgC2AODcM2qPgVv6QrAXPr/x+jbhxNszpWIAHd55Z5dj2qmfVHPyTcfhS02Pkj+gQ7GWUaSJoxh8W6ARxhydYm95URizIYWXqLDMXH1bRnKneaEvMbBsD6fEl4jJ23dvxf3Qdecgm9fX9NosCPsZPIVTM71VHuwCo9Jgz8ETaNi6v64cZJ5q8gQ+ZzbncpCpATB53q/oO2Ky6pLp6DDP/7vGHwodAMXslQ1k6gK1CVp93cClDpIRXGWf9xMBRqnQkiRJbAUA71+vcbMwae5Km+B0/v5LkeqSKmWKqEgBlg6cNdYT9aqXdymw/E2yfE4pJ9FNCjZC7tQ5hR4JSdTB+0dj9539qJy1PIZX7IcuOzxx49ltm+tJnjgZAqt5CxI4IdjyC78h8Nh01d+7XKmzi6gvkveORn2RCGYlH75LSJMISAQkAnERAUkAxMWrItfkNAJGCABOSuE5lvGxRQCYLo7OXEjNkfDYM0KEC+ox9hlXdZhmGUB7Y9TPWRPBNUZg/90jNssAOkoA8PRn5OFJmgr4lusyzW9k6KSjGDTMUw/DD463t90oAmDPnYPoG+qjW3jPlSGY9qoD0PnnfVAqoxuuP7uFDtv6ib/V7NM89TG++nC7+zbSgLn937v7Ydf+45rdqag/rHc7dGv7tXBKXGHM7e86OAirN2zTHI55/CP6/SjCqO2RBhxEiv79D0oSUV12DFSNKjElnlxxLRPCGIz86rtnOF6Y1G/nvlz1TGAay6BRMzB90RqbcHVv+41Z9ABJg9FTFoOVBKqWL4FDJ8JEffpXkZHImjkjWCIwb65shggv3iMsS7fk/GqzNdEZHVC2G4bsG4UkiZOIsH6S3Wy/+eYu5EiZVUTHqeFlubncqXNgYf1JUVFo8fleOXT/OHru8rJJJlPxP7CaDxIjETz3jrRLPBMP6fzH57tCrl0i8P4gIAmA9+dav1c7NUoA8HSeZY1oHbb3s3tCT2ee4ek9dg3R7Zg6SwBkTZkZC+pNxI2nt1xGAHyYq7aqMJS9m4YCUAvqBeNSxFWHMXCEAKBzTYxJAjhizNGcWycIxTI4r8CsdVqkvCTWzVFNRIXYihQgacLw/8b5PnZkG7rb2nKseaLetfVXcP+xKfLnyaF7TL0Nr9+6i55ewfht4w7NLkPd2woSgATFDx6jzMQITTtJ0T9zCJkO1G5rH6sT2vgqMmYveqlpwS/03naq7RjFxD+W5grn7EH4YyG2OXvp7zbXyHt9aK+2VsKV1Or4d+dB+E1cgO17j5qNwe9o++aNRElONb0BWxP+c2M7Bu0bhZcmpAefTSSb54f9jH13D4vuvGdaFPoKvUt3ENEAtHVXN2Ho/jGagn/KvApB7tTFiSOd7Qn8KctUnu+MfqDKP5/xWmYaRRhHtimXIRGQCEgEVBGQBIC8MRIkAkYJAEUdn/mPegkAlgDSCvdWA9dZAkAJw0yVJKXLCICUSVKqvgDyZbFC5lJ48PKRlWo090YNAebHn3t8yWEMHCEAmG7AMMwnkRFmkPJEj1oBtJPhZ6P0CkwbMZfTVWJVfFH2PxwcRfbw5XBMFS98kKumCCMdsNdPnKppGUkCpn9Qk2L6qZ9wIvysSOfoXrKd0IdwhVgUTxnHTF2MSfNWilQAhhu3adJQlACMDsffdK+WKv+mnyl6Aw/Cn9gU/atdtSwWT/ZGwbw5ceX6bSxfuwnbQo+IoRgy/d2XH6FAnhyGTknj68Nu040dwvlgpI2pxdc84+gkAIgRw9n33zN3rk2JOqP3ga3723RMklwDu39vFWHD7yM1A8ZMNS/BZ7keamdMH9UfNSuX1r1UPn+o4E8NGv43n41dS7QV/WeeXmT1bCySvgCCqnmL8nQUwOuwo39UHrzapBQKnFdnvKr2i+5FxoGGzPX3OjBWiPYx8kGP8X0gsNowFEibV/xOHn5w3AxP/g62LdoMvUq1F5UTpEkEJAISgbiOgCQA4voVkuszhAAFjv69sROF0+VH+uTpRB4fnXuKzTHPkeJu66/9azW2EQKAon1apYL44lA2cwnxUnDxyRUhvFQjeyV4le+jSTDwVIYigecfXxZCgGrGvP1cqXLYJADuvXioWwTwn+vbseyCdTgrT8zm152A808uqzrgXBvXcuj+CYcx4Cnf1JMLdIkAUgSR6QmWxhrLi+pPFqGtaiekbO/qU6vQu4eEM/Y4MgKDyvVAq8LfiBfugftGYvPNnaokBNfBUO3ptUdj/dXNmB+2wizVgi/rzMUdW9UL3JMrLOLpc7x5+xbp06aOUWeZAn9zlv0Bn6C54GkpjToAK2f6IV/u7LpE/1iScMai3zBy8sKoMRRMlLKGrF7g6CmpK3CNjTFIMFJXwtTic31xPQSAPZHT6tkqql6K609vou3W3lZlOlnmbnD5Xk6RbKfOXbZJXnFB1Lvo16WFVVUNRsh4+E7BL39s1nULGRUJ3H/viFDzz5smN350+048lyIi/xP8szRquXQt3gYdi7cShInWCbcryBNdm47mRmGPL6LXLi/N9Cxb05umebGE4oZrW3Dl6Q3UyFYRH+WuDf7WS5MISAQkAvEFAUkAxJcrJdfpMAJ0tn+5+AdWXVqP689u2hW24wR6CAA6azWyV0aX4m1QMUtp9Ng1VFVsTwnVZzk+S9NTBlDr1I9j8VQ7f5o8NgkAOth6ywAybF2PYKDaRaCDTXJDrb8tDDiWHkeA7bT2oeemiA7RvZPhYTgTfg7fFPxMLGHc0WlYcn6VpvOvvECffXQeISfna+os0KkLruGL8plL6dlanG7D0/tpC9eI0oNB3j3x1Se1Rd70tIXmOcrKJhTRP7YbFjjbrrgaIwUm+/ZBpbL/RYAkVCNp2T/UDwfvH4vaYtJESdCtZDt8V+jLeLltPd97PW3UNs9+ww8FmT3vC6XLh+Dqvi4RZTt+5iI6eY5F6KGTZtPz/mXovken78zELtmI2hw9hwVj3SZ9OjHKwEarYPC3796LByJvnZFR9oyEs38lT2RMnh7+hyfhnxvbop5lfCb5VfYUVWii05gacf/hY5w+fwXHTp/HvsOn8frNG0z264NMGZx3rlnJwGPPcCtiiHvib3rapGnx7M1zmxo4Um8jOu8AObZEQCIQkwhIAiAm0ZZzxRgC9nKxtRaihwCwdCi1nGdFT4Cn15amhwDgC4ta2DvHotNdL0f1OEEAMAJAS3DQFgbch96XfGcIAFdHAJheS6VUoOWJvmkbJU+7RIaidkWn2C+hnLYpGIQ/jkDKFMmxav02dBsSpFmhgKJ/fTo2x6S5v4gcaz0WXWrqeuaWbYwjcOfFfWy5uQuv376xGqRWjiogaar32WB8FcZ7Hjh2RuhdKCQAnX+e/Hdr87WV869HG8PWSqpXLIX5E4agZNECDi9YiQa4+Uw9ksx0QEaeuZf6Ea2LNsHjVxHYc/cgcqbKhjKZijsc1s7oo3OXruFk2GUcPhGGrJkzoH+XlqKaAnVKHkc8w8UrN6I+Z/WSwyfPWT0bKpctjuXTRqBowTwO7920gxK1pZW/r6TSMNLNffcwUV5Wy/KkzokptQJE6pY0iYBEQCIQXxGQBEB8vXJy3TYR0BKBsgebKwkAvsRSrI+n4JamhwCwpWMQVwgApjawVvTaKxtVIwBsYRBTBAD1A/gnOoy5s577/HHg3v9OZ03nofP/o1sLIbjF2tuWYdxaa0pIkQDc49kLV9Gmtz/2HTmtumWWSpvg0wtr/95pkyRQ6+yMgxQd94TlmDzBX3t5o8jNvhRxDRGRT6OaKCePJAmZKtQwT31RYk3RgjDte+HJFTx7/Vz0VfqVzFhUOGz1c9ZQddL4DJl1ejF23tkvxMtev30d1T9DsvRgHnidHNXROH8DIbDJqCNLS5csLfqX7Sqio2aeXozjD62vYb40udGr1I9YdO5Xzc9/cGuOwGMzwDUNKtcTS8+vUo3K4rONpjc9iCKsikXt9/Y+3Hv5IOoUm6Hu2VNmFdi2K9rMJXns1KXoMigQN27fQ/Bwd/zQ7DMr5//2vQc2U1703n/8fnCONKlT6u0S1Y4lU30PTsDfJqf6WoPwvqqZvQrGVBkCCqg6aiyb6B00R1Q6MDUSJBVKFRX/pObo25pnx6qpYLSPUWNKSOedA0XOv5aZikMyTcBe2b9ymUtiVp1ApP1/EUWja5P9JAISAYlAbCEgCYDYQl7OG60IaJ3Kp0qaUiggU4Rt950DVmswQgCwlJBaCUC+TH2Su57I7Ta1FEmS4ePc9TQ1AJQIg+gkAJivOLaaFwqnzYesKbOg9x5vVQee7cpnLimUo9VM5JCWaIOJx+c6jAFTFGyd8nUr0RZfF/hU5FZOP70Qi8/9arWEFElSoFKWMkKMUMvoUGjlC7viJmS47cC9AVb7tyw51j/UF39d36qyh+RIljiZmWPIRiRPptQMAMW3EoKdPncFfYZPwsZt+8y2ozjwSZMkQds+I61Cq5XGH9SsiM8+qIZlv23CkZPnzMagHkDAoC5WedexjRudblavOP7wjK6lmEbMXHt6Ex6hI3AqPMxuXzowwdVHIG+aXKItI1PmnV0ulPCpT2HPGMUT9viS6ndMeSbSybcX7cR8c7VUII7BZwhPVrlHfreHHhiD569fWC2Na6E5UiLUkf3ymUVCsEOxlk7pAXCNJAFIAHzX+EMkTpzYbC+vX7/B+FnLbUaz0DH27NYK/Tq3EKUAx01fqikQOHFEb/Tu0NSQngfx+evaFow6EmJTxV7ZAOvXk9g1EvbPlB9W+HCVURC09befODWcvQgADs5Ih2m1Ros0EVvpAjICwKlLITtLBCQCcQQBSQDEkQshl+FaBLReVFm2bmzVoZhxepHqaRedzck1/YQyslYVAMsUADWBLlu7sVcFICYIAGV9JEQmVffDttuhqi//CmGSO3VOsy2RQHnw8iGU08H5Z1foPt3mQMoebREAyoR04N3SF1R1COhUfJGvAUpnLG62vqtPr4MOlEJQ8HpGp9HJGn4wCH9e2yROHen8s7QiS3BxDTSe/ltWi2BFh1FVhoAhqH33+GD77b1my+TLaGA172glMKITF8uxKQroHTg3SgdAyXGmun/wnJ/R32+q5nKoit6pVWMsXfO3lYNB1fQV00aIigdxyUYcHI+Vl9bpXpLyvWCEUOcdnrryt5XBTU8x9Xyv9D4DXEEAmAIQHQQAMaZIqBLhYA/wmCifuP/oaTTr6qNZ6pLOv2XkAAU0J8xagaFjZ1ltgd+VJZO9nToNf/gyHIP3j8buO/s19UqUifnc8izb3eEKKgznb9i6v2aqj71rY/m534COQlvBWeOz1XOvn81yvazoM766jyCdSWRRQ4ERFIolNFLWWUxlf4mARCD+IiAJgPh77eTKbSCgdSqvBzS9Droylt4aykp7veNHZwSA5cs/yyHpqQNtiZ/iHBx9cMqh/o4SAI3yfqiph2DrmioEB/OKo9sYrk0Hn2KA9XPWRFA1H1x5et2m6jRTKHgayTDuXruGWpUu45qpCeBdwUMQHQnB6OTMWrJWKPzTAWr1dQMh/sXT/w1bQm1usXvbb3Dzzn2s+Wu7VTtnQ4VdjS0reGhVptCaS/leLDy3EkHHptt10kzHIek0oGx3tC3aFP1CffH39W26tmSPBIzrBMDoKkPQfpuHaplSWwCQDF5QL9glwoCW8zAU3jd4Pvwn/aS6BEXwkvd+okSJzNo8f/FSRAKMmDDfqm+7Zp8hxL8P0qdNo+vaqjViNMCSc6uEGCmjl2wZnz0Tq/uJyjV6jRERrd39sWX3Ib1dbLbr2uYr8ZxIlVI7yssK/3dvRMg/T/JJOBXLUFikyGy5uRuD9wfYJAFMS2uakgYkkUNq+kdF2bhkc3IQiYBEQCIQSwhIAiCWgJfTRi8CRjUAuCq9DrqyA4b5OvICyhcS1oLniS9P0i3NlREAPBnzOzRB05FQXv5LZyquGfFg60pRNXpu3fFgKURHMZhXd4Kow9x+W1+hWK1ljADoV6YLPPaMUE0zsLU+nrDzBJ25vzFhfLnedmsPymYqKRwLrbB/R9fiyrBlR+eOjvYUAjt36Try58khwvbPnL+CFj1GWIX2OzK3QgA8ffYCJ8MuoUzxQg45DY7MpaetLRFPOuvMwX/59lVUXr/y7GEof6cdA0BSzdJypsqOwunz49D946rh8zzBZOj2j9s8hN6AHovvBMBX+Ruqko885a+QuRQevHykSg4wbWhiDV9DYe72cH346IkgtLRU/2eMHoDO3zcWaQNMFZg0byVy58iCll/9RwjwHh4YMN2sYkbmjOkR4t8XLb/6yCrdwN561D5n5Rbvg4E4fP+Eze50/hkaz2epHrNHfugZQ2nDiJ4vPqoJ3/4dkDZNKrtdSWjMObMUS8+vMSM3KHD4fZFvRerJn1c3YdTRENXvDyewjN4iaUBSlyVa+UyXJhGQCEgEEgICkgBICFdR7sEKgUtPrqLzTk/oUT+27OwoAcD+joSgxiQBcP3ZLXTY1k+z7rHpCblayKO9W8u0v6MYkABInzytCLPccE27Nrai4m+0hjNziqk3EFNGEuDc44s4dP8Elp3/Daxn7qwltMoAlniQDGjZYwSorm5qzP398pPaGD5+niAJtExJAShWOJ/QCGC1gRJF8mNQj9Zo/HGtWNEGsBWGT4G1UhndRN5xsQxFRIrH08inSJk0JZ68ikDbbX3AcG1To2PiV8kT3xT4TJNY4rNlaHl39Nnjg/BXj63g4hg8ycydOof4/HLENaRKmgoBlQfhnxvbo00DwHQhelIAWMNerwggycNlF9ZY7ZUpEfPrTgCV3bWqqUTXs4ERLa3d/fDXVvOUHi7S9BSfzj9TXxgpkCxpUkwN8ECLLz8SJICpgCDD/ymS+e1ndQ1pAGh9bxi1NPfMMsw8s1hTK8I0AkTvc+zUucv4sd9oTT0Py3G4v/Ili4B6IPwulypWEDmzZXaIwONvfp9QH5x/fFlzmSS6Q2qOxKYb2zH26DTNlBF+T5oU+BxDyrtHpXDp3btsJxGQCEgE4gMCkgCID1dJrtEQAhTeGrx/FPhiYGk8/fkgVy0ceXDCiiQwQgBwfJ6k+BwMwqWIK5on7qmTpsJHueugb6mO6LnbK9ojALguCiAN2TdKs/7xyMqDwFM0Gk+F/A5PxIF7R2yGHysq5KUyuWFQuR7CqXAUA58KfUE8GEHhudcf++4dVp3zo1y1MbmmvxifThFzfTfd3Gk33zdtsjSgcNmAst1iLIee5c2YZ6pVFYB7oPNFFemN17faxRhIhNRJUyaoFAC1LzNPPHsNC8aCX9abfUzHYF7QYOTKkUWciP7xzy7VZ4EiArj/yGm07u1vlndNAsC3XwdULOPmUufJ3kOJzx01R16tH0+rmxX8QuRcH7h3VLO8p7056az1K9tFfEfUBPZslcTUKrXpihQAPi9KZHATgqEUlrO1R8Up11sGUEvvxR5W/Dy6SoTaigBQctrV8v0tHX060p0HjoOXe1t89kH1aLt/Ga0yYK+fKmFuhAAQvwUnwuAdNNfsO6tUA6hRqTQqlHZDKbcCKFowr67TfVvX82R4mN3yfUp/JZR/++1QuyRAp+Kt0btUBz23kmwjEZAISATiFQKSAIhXl0su1ggC918+FLnV9188RPpkaVA+S2nhhDEnkOJtJ8PP4lT4OWRJmQllMhYTqviKcJuR+ViqiyfvRx+cxMs3kUiaOAlKZywGnmqx3FdsGE+lbzy7jUP3juFx5NP/9pqpuKjzTBwsjbhQg4AECfdAI3ZlMpUAT/2zp8pqU0HbCAYUPjv68BSuRtwAKyWUy1wKVFwmSWBpPLnifo7cPyH2Q1P6sL3WvqITe4afdtkxUOSd2jOG1VJYcc3l9ZokQKmMxeBVoTcevXqMejlr2Bsy3n++c98xK+edm2LoM08/v/ykFgJnLLNSSVeqCGTOmE6z5Bodj+EeP6JHu28cOlV0BlR+B7RC+dXGpZPctURbVMxcxjABoOd0XSsaJjoJANPqBty7HudeTxuO5QwBEF0RALbC4L9oUBNzAgcJkTy1qhcK6fVhrYriNgl/HIGM6dNGm/Ov3IssAUki9tXb/573irHe/fx6wWC6l6PGVJ/HEc9EmkPixImQIV0as/QFfv4g/AmOnT6PvYdP4fiZiyBBUjCvueisrXn1lO2z7M/okBm1x2DxuVWYH7bCikzmd/GDnLUwuuoQMH1AmkRAIiARSGgISAIgoV1RuR+JgEQgVhDQeoHWWkyVrOXxeb6PMOXkfKvSXJZl3WJlQzE8KZ0BJXyfzpGl9Wj3LXw8fsCGzXvRz28KWFFAqSJQv0YF8ER1zrI/4BM0V3ymZm2bforx3j2RLUvM5PLqUR6XfWv+AAAgAElEQVQ3XSevO/OUGbmkdoJv75IwsqRz8e8xcF+Aan9Gw7R3+051GC0CgOkKi+pNEuUojZYBjIsEAIlP6iVEl7jm0VPn0bLnCJwKsw5Jp5glQ909A6apquWb3tf2rrmrPtciXChoOrVWgKFp+J0+ff4Klq7+G+v+3Y1Dx8PEd9aj03fo0vpLodXxZfvBQthTMZIjHVvqS9kiUd1t12Dsu3vYofUpJVo9y3VH4NHpIsef1Vto/OzzvA3+j72rgI7qWruboIFgQYJrcHeHFgqUQoHiXtwtQHASSHACwbW0uLRIgVJaCm1xKe5e3N0t8K99+t+8yczVSSaEcM5aXW+9zLlH9r0z3G+f79sbwwr3CddBgKUFyc4SAYmARCCSEZAEQCQDLqeTCEgEoicCKy+ud7Aq5MtkhgRpcfX5TdWSBQZ8FClcc+n3UB0EkgL0KP8UT554Ujh/xW/wGTZFNTAqUyyfUAR/+eo1+o+aicA+bVGycG4cP3NRPFQU/mMw0SdwOlb/pq6CX6tKWcwa0wdeyT0j5UFkJg1Jnu239oJZLnrNKIWfWSFe7sk1h2CGTqFkeUU6tJrCe8p4yYTjhHvM/2XVvHn3BuVTlcDKi7+qWnkyUG6bo7EQRw08OElV00IJ8Pv+M1zYp9m3iCYASJLUylhV2LVpzcnPCnjmAssr1JqrLUIZ/E7+fiV6Dp1s+Tlj1outHoDlAZy4QIvA1CON9Kbh/pev+xNdBgWrEnJjB3VCi3pV0dJnVBj3D5J004b7gFk7Ru2XK5sweP9Y1RP8+LHi4/nb55oZVknjJMassmORK4k3xh6ZLkgANln7b4S6/FwiIBGIDghIAiA63EW5B4mAROCDI3Dm0QW02d4njHgbgye+QNPoK+jYLFUSgEHdnLLjPlh5yAcHzm4BDBz+3HEAvQOnqboCMDBgTX/7pjXBU9Ye/pPwz+FTYhSeLvZoXU8IrVFPgFZsWtkEDEASxI/nsu0/ffMM/geCREo1bciSxfUUeg4sSVpzaaOqMj0JgHHFBwthTPazbzzhr5auYpiynSdvnooypnfv3wm3i2LJC6D5lu6qmh9qm1WEPG+8uOVAYJkFJ7IJAGVdrOFnW3RupcNSua+GmWuKUhvbRueV+68eIGFsD/TO1wHE3FVNTc3faC4+wzNG9nJpzb/aGniafv7JRey8tR/bb+3BqUfnRZkXU+ULeOY2WrbD58fP/Iv6Hf1UMyDYmaU7CycNxg8//opRUxeFXp86ZTKsmzcaRfLlMJxTy+63TfbG6J6nNZae/1nzd5eD04KV/3HvY49OR1y3OOKZUCuLM1yM7CARkAhIBD4iBCQB8BHdLLlUiYBEIOoiQJ2F0YenYvH51WEWyZNGnzztwATT8SokgFL73SVXy6i7uQ+wspt37mPQmDn4fvn6MLMrHuoF83ijde/RqkrjSqbA3fsP4TNsqqqDwKLJQ0CXAVe1a89uWArEuQ5qk8wqOwaD9o1RtQE0WisDYoqWWdEeUAgAnpRrZQ4YzfshCYB8SXOq2gAardlZcTujce0/v3PvoSCzFq783fBS2/p/OgF86MbAmBo2zgTEPP2ns4deY7o/7f3s+9EmsUOzmrrXMpum9bZeqkK632SqhoDCfQSBQYcILcV/xXL3Q+Ms55cISAQkApGNgCQAIhtxOZ9EQCIQbRGgowHrpE8+PBtmjwyu6meqAZ6y0lfavimWZXQukO1/CLx7905kAwwcMzv0lL9ryzrCF5x/m7VorSZcTKNmP+oB0EbQvllJNXbmnjD1v9nf3VRP8rXGUzzXV138FaMOTwXFLq00WgQOL9IXC86tQNDRGbouE7bjUgzvizTlNQMqozW4ggC4+PQqWm7tCdr8aTUSHp1ytnBq3RS1m1tuPLh2Vzc+g/1HzcKcJes0p6Ln/ewxvihfooCrlxMp4y9e/Qeadf/PvUWrUdejce1KaNDRP4wOAIN/lvq4x4ureS0zbFpt6+XwW8sL+HtLd5rGWWqLDJzOOwdg9+0DDmOFR98gUkCUk0gEJAISARchIAkAFwErh5UISAQ+TQSoSt115yDhBGG22ddIm73uU+nHVOrZi9eK0/5JAd1x9cYdB/Ewq1hUrVAci6f4IVnSRGDZAf9zc3OzOoxmf6sEgEfs+JhYIgAkAXjyytr2v27sMB3EcyHKiSZPR9tt9xWlAWaaooa/4uJ6YSH49t1bM5eF9nEFAcCMGpZC/Hb1L821KDZ+1B1g38dv9DUWbAdSMh9KexW1tFdnO/MZHjl1IUZOWegwBAUBZ4zsjVJF8jg7fJS7zgwB8FmpQmApDi0+/951MHQP/PviKUOQxktb74Kde+8Zht+vbVHdu9B4yNEMtTNVQ4ft/VS1K5zVN4hyYMsFSQQkAhIBiwhIAsAiYLK7REAiIBEwQsAqCeAqP3KjdX5sn9NeLWZMN5gJLoz25tOuAUYP6IA4sWNjy+5DmPfjBmFBlj5NSqNLTX3OGn6m1NOjXC+gZgkIdSAGF+wprDmVxtN/2pTNOrXIMLBlsJMyXnJ8naGyqGlmowjgtBPz8OO/6/Ay5JXqmjl3ancv+BfqBQbCDLoXn1uFKSd+CCMiyH45E2cTomo8mbdvriAAOAczamhN98/dQ6pESMXUZTC51H+nzP8+uYyAQxOx/+5hXdKEe/GI5YHcSbOJU2L6wkdWo8gln13FxYLzshaegn9mat4ja50RMc/WPYdRoV63MEPx+/Xi5avQmn/W+y+bPlSUR9DBQ2n5cmbBjzMCkNM7g+5S9KwijfZAK9vvyo5DloQZjbrKzyUCEgGJQLRDQBIA0e6Wyg1JBCQCUQGBq89uoNuuIaonT7brY/r/rDJj4Bk3cqzpogI24V3Djn+OoloLXweBvxpflMb3Qf1x8PhZdB0cjLP/OgarnJu11osnDwG1Aqg10NZ3DNZv3iWs2ahAXrpo3gj1XScZ8PztC0EG3Hv5n7gfa6vzJMmOzAkzIH6s/6nyq2HD63ntlafXQz/OmSQrUsRLJkTs9K5nUH/7xV2cefxv6PXJ4iUVZEMq9xSq9d2KINyxB6cRP2Y8lPYq9kGfT2Y0HHlwUqw/bszYyO+ZG2njp1LdN9fO7IvD94/jVch/nvaJYicAHRJ46s/Aj7XhH6ox02TnvmPoMjgY8eLGAevg6V4R3dqlqzfRpFuA2KvSfl0wFlkypEHDzkNDBT5rVi6DwyfPg/1t2/ZV08T3U6+ZyRJRu54kkE+e9miVvWF0g13uRyIgEZAImEJAEgCmYJKdJAISAYmAdQR4Cht4cCJ+vbpZ9VSSQczU0iOQLVH0CwCso2X+igePnqBD/yD89EvY9HDW/fdoUw9Pn73AuJlLNQdk2nGvdg2FnSDTj6cv+J9wI8eY4NdVCATGihXT/KJkT4mABQSu37oLZrREVMaJhakjpSv3RheOwEnzQ+cj8ZbIIz6OnrpguAYzBAAH0dJd0ZqAwf/nqctgbLHBYOaMbBIBiYBE4FNEQBIAn+Jdl3uWCEgEIhWBI/dPYsbJ+dh/76g4CWa9N19C++brhKTy5N+pe3Hy3CW06jVK1QVAb0AKj5EAiBsnNsbPXibE2dRa/y5NMbBrc1N+5E5tQF4kEYjmCDADp3mP4Za/o4TFLAHAvhefXEHXXYNUy1NsIZbBfzR/4OT2JAISAdMISALANFSyo0RAIiARkAhEJQROnbuMHv6TsHHrP6aWVatKWcwa0wcpkyXF0jWb0XFAkEMZgTJQsQI54dezJYoXzIWUyV3nFW9q4bKTROAjREArU8doK9RDoDaAd6a0Rl1DP7/98h589wZg/92jqtfwtL+5d110y93aKVtD0wuRHSUCEgGJwEeAgCQAPoKbJJcoEYhuCPDFcPikBUiTKjkK5vYGLbBSJk8iBNlkkwhYQUBxCJj0/QqHOmLbcSi29sOEAcjlnRFHTp5Hoy5DcfLsJcOpEnrER8v61TC0VyuwPEA2iYBEwBwC+4+edsqto3f7hhjRr73I0rHSKJy57MIazD29FCQE2GgJWDplUfjm6yj0NmSTCEgEJAISAUASAPIpkAhIBCIdAZ7cNujk51ALWihvNhTI5Y1iBXMiX86syJ4lHZIlSSxrsSP9Dn18E75+8wbb9hxB78BpoQJjtrtYNHmIqOu/dfc+OvQLwpqN2y1tUske8Eruaek62Vki8KkisPvAcVRp2lszy0YNl/o1Pkewf1ekTZUiXLBROPLp22eaQpfhGlxeLBGQCEgEPnIEJAHwkd9AuXyJwMeIgJpFlN4+ShbOg8J5s6NI/uyoXbUckiTyECrt/E82iYCCwKvXbzBozGyMn708DCg8xac7QLXPSzqI/llBz9mTSStzyL4SgeiCgJoTgP3eKAxYIFdWofj/eenCKJQnm7D6vHH7HhLEd0fihAmiCxxyHxIBiYBEIMogIAmAKHMr5EIkAp8OAgtW/IZvfUZa3rBSG8rU0s4DJ4B12kXz5xTEQE7vjEifOiU8EuhbqlmeVF7wUSHAE/5uQyaFcQgYPaADerSpj0lzf9IU/eMm6VOeP1dW+I//XjWLIFe2jPhpZgDyZJeuDR/VQyEX+0EQePHyFXyGTcGsRWtD52eg377J1+J75p0pXZjf69t3H+D3LXsxZ8k6bNt7BFtWTEH5EgU+yNrlpBIBiYBEIDojIAmA6Hx35d4kAlEQAfpgDwueJyyirLbqlUph4aTBmLlwDQaOma16uXKixNOkciXyI1/OLFJbwCrQH3l/RRdg+OQFaFSzklD9X7dpB9r3G6eZjqy4A9CbfUjQdxg1dZEqClbUyT9yGOXyJQLhRmDZ2s2YvXitIGqp9VK6aF6hw6G0x0+f4e9dh0TQ/8umnWHmmzmqDzo0qxnuNcgBJAISAYmARCAsApIAkE+EREAiEKkIsFZ76c+bsWrDFhw+eV5XuM1+YQzSRvRrh0Fj5oTxbtfbAAkBnji1a/I1UiRLEql7lZN9WASu3bwjyJ+7Dx7pWgba1vfrWZdly5wOK2YFitNL2SQCEgHnEGBmwJ6DJ/DDjxuw+retmqTcgK7NENinrSgJkE0iIBGQCEgEIg4BSQBEHJZyJImARMAJBC5fu4XWfUZj8/b9hleP7NceHZvXEt7S6zfvMuxv26FAbm/MGNkbpYrkCf3zoyfP0H/UTLjFcEPhfNlFYJclQxokTewBNzf50mkJ4Cja+d27d5iz5Bf4jpiuGmgwrX/ZtKHi3jNzoO+IGZrkEt0Apg73QYL48aLobuWyJAJRE4G3b0Nw8PhZLF69EQtXbsT9h48NF9q8blVMG+4DanjIJhGQCEgEJAIRh4AkACIOSzmSREAi4AQCp89fRsPOQ1Vrrjs1r42yxfPj0PGzoKK0b8fGyJUtExp1HgrqAFhtzAZYPHmIEJxi0xKp4gsn7QkpPlgwTzaRtpouVQrpRmAV8CjSn2UnrC3uOXQK+LwpjfeZacaNa1VCSMg7jJ+9TFMjIHXKZMKbXNYkO3dT9Up/orvDwslzlzQzUD6FNPdFqzaC5Ti23z0zT9FnpQph8ZQhSOOV3Ex3p/t02NEPe+4cRMLYHqCsbEaPdEgSJxHSJ0iDrrlbIX4sqSvjNLjyQomARCBKIiAJgCh5W+SiJAKfDgI7/jmKsnW6qG6YAVfDryuG+cwZaynbAWxPca34VJM8aNOoOr6t9yUypPUydYNoRdV6Wy+cfnTeoX8Zr2KYVWaMqXFc2WnnrX3osccPL96+dJhmWOHeqJupuu704b3elXuzH5v2kz38J2Hj1n/ERxQH7N2+kSB2WKuspxEwsFtzDOvVWpJATt4wZtu09R2DFev/DjMCv1fzgweiQsmCTo6sfpnW7wozgZZPHyrq0cPbAifNh1/QXIdhWLce7N8N7vHiis9IfixdsxkdBwQ5ZKGwrGm8XxdQeyK6NooAcu9WG0m3dfNGg+Kvrmqv371B++2+2Hf3iMMURZPnx+yy4xDHLbarppfjSgQkAhKBD4KAJAA+COxyUomAREBBQMsRgKezGxePF6fwtm3x6j/QrHugA4DsP6JvO7C+lAGeVkmB7Uvl2j92oFbrAZZuhmeSRJjg11V4yjNw1GuSADAmECyBHwGdmXo8ZNx/QRvFAZnOr3dCy37KCfX9h0+EACVrk1Ol8IyA1Xw6Qxw5eR71OgwBNRZsmy0JE5FoRCUCgPvSKi+JrFPuiMTW6lh/bNuHKk16WbqsUtkiqPtVBdSv/jmSeya2dK2Vzh/Db7SV/ci+EgGJgETADAKSADCDkuwjEZAIuAQBvbRgpt0vmeIHnhDaNq1TN8Ui0DtTWrDum3WmLXupWw0qmQXBc35Er4CplvdGsmFIj2/h07aBLgnwMbxchvcEP7zXWwY/Ai549foNQkJCEN89Hmgb2KFfENZs3K46Mp+/FbMCkD1LemEvSMKKJSSTh/UQuhGymUNg+bo/RemObaOrx3fj+rmETIlqBAD3rUY08bdkw4JxoWVJ5tD8uHox86ZBJz8cPXVBc+EkVvk8MOOLv/1JEyeMlE3efXkfLbf2xMWnYYkpTl41bQWML+EfKeuQk0gEJAISgchEQBIAkYm2nEsiIBEIg8DzFy/Rw38yvlv6iwMy9ap/JoKDxAkThH6m5iutfGjfX09bgGKCvTs0FPXeJAGcaUpgSHsrrSYJgKiXAWB7r16+ei1EICfNXaF6CxWNgPrVP8OEOcvD6APw/o8b1EmcUkrBSP1vEAm54O9+wsYte0M7xo4dC/06N0W54vmd+foZXhMVCQASniyBsP+9a9XwK2FXGV3bnXsP0aRbADZt2xdmiyUK5UadauVR44vSyJ45vSBTidHjp89B0UA+N8zY8c6UzpITQMj7EBx7cBq7bx/AiYdn8O79O3jGTYr8njlROFk+ZPBIi5gx/sveuvLsOpr93Q33Xj1wgL+Zd130z69enhbR94qlCLLUIKJRleNJBCQCWghIAkA+GxIBicAHQ0DrxZAL8mnXQNRo08ZNafcePEbTbgFC0M2+2ffXIwAC+rRB15Z1NN0EeMKbO1sm7DtyCgePndXEh1kA/j6tNF9O+VL3142duPfS8eUyXYLUKJ+qxAfDXpk4vCf4t1/ew983duLtuxCHvZT2KopMHuk++B71FkAhSJ9hU4UdmX3j89erXUP8tP5v1fptEgR9OzVB7/YNQ+u9o/RmP6HF3b3/CMdOO544M8gskMs7QpTleaJ/6859B1STJPJAvpxZLQWt0fnWaBG9hfJmQwrPJHj3/r0oDeF30b4xK2DhpMGmMwIo5jfgn5Hg75JWixszDgp65kGHnM2RMl4yNN/aAw9ePXTo3sK7HhpnrY0TD//7NyBv0hxI5Z4ilDyIqHtmSxS7xYiBxLETIUaMGEgSJzGqp6+EDjmbRdRUchyJgERAIiAQkASAfBAkAhKBD4aAXmoo6+wZ1Ns2K/21ao45HpW3WWOq5SZAgoDBPU+j9h05jW5DJgrfavumlqVg2+f52xeYeuIHccpk3/ImzRnmxY6nVmsvbcTyf9fiwpPL4LVsfCH0iOWBXEm80dS7DiqkKhn6Aqo3fq4k2ZA8nifmnl6KGy9uiZfsxHESonyqkuibrxOSxk0ixjdDAMw6tQjHHpxy2APVsqul+xw/nF2OVyGvHT7nCZpn3MTg9Wqf18hQGXvvHMT6K5vw9M1zsdfU7l5oka0eGmWp5fCiTRxnn1qEHbf34f6rh3j77m3onHypTxArvlDwLpWyCOpkqoZU7ilNPdtPnj7HyKkLMXra4tD+FGejRoB7vDhYtWErBo/7TlPFnHZl7GurC8BsFZJQcePGQdaMacIQWaYW9QE7MRhbtWGLwwoSJUyA0kXyYv6K3wQmDNgYxDWoUVEIZKZI9t8zZdt4irvn4Ekhsrht7+FQQk1x2qD4X8OalZA7W8bQTIrXb95g5a9bQItQ+8aMm4ePn2LGwp+FzgdTx/ldpmNIhZIFQsfQ2kPcOHHQqFYlIcantkd+/kW5oti4dS9mL14n7iGzPb4oWwTdWtUVdpEMzthoRapGMlAklJkhCnnJ35FT5y9jyeo/sGn7fuFoojRqnBQvmAsNanwOnojb6orojf9VxVKY9+MGnL90DWMGdgwloJzB29WPml6pl9HctqVdRn3PPr6ADtv76Qb/tmMMLtgDGRKk1RRBVZsvXsy4aJD5a3TJ3VL83tg2BvKP3zwRhIFC+saNGRv5PXMjZbzk4vdXrX0MmWJG2MvPJQISgY8LAUkAfFz3S65WIhCtENi65zAq1Oumuqc1349Czcplwnxmpb+e8BQ1ADKm9UKVpr1VveFt3Qec0SlQFm32xe7qsxvw2TMUJ///pEnvJjOwDy4xFMwg0Btfbwwv9xSYWWY0siXKbEgAVEhVSrNGlgF+ea8Sui4CDOi1XAb01vh56tIIKu4HBvZsyy6swbijM1SJBLVxzDgY2F7HlGMKTFITolSRPA616fYOAvZzflv/S0wN9BGnvhQKpO2Z4nXOIJVkVoemNVWD5Kj2pdZz5tBaK4PXHyYMQC7vjKFdFMHF6QtWG26RhEugbxsR0OuV+ugNZCsoaFQCwAwBLfcRrTlsbSNJAphxAeBexs9ejrEzlqj+1tjO9c2X5RHs3zVU90Rr/KoVigvXAOpW2DoOOIu34c2JgA5a4q1GQ2uJwdpf9x7v4bt3OH67+pfRkOJzlgCMLNofSeMkdur3qVKashhXfIhI2//nziF02z0ET988053bI3Z8lExRBJ1zfYvsibOIviQMDtw9Bv8DQaplCI2z1Maggt1N7Ul2kghIBCQCZhGQBIBZpGQ/iYBEIMIR0LKH0rJ/0nIMUOuvJfCnvFBeunbLQZSMG1R74dR6ETeyFDNDALBPu+2+olbVbCMJQAtBvsRq2QwajVU5bXlMKOGPXbf26wbw6ROkRbddg/Hs7fMwQ/LFly/A7jHjuYQA4N4Ci/iiZoYqOPPoAtps76Oapqu2T/dY8TCpRABYgmClkexRMj3s3Sc4jlaApQS/XsmTCp2AOUvWqU7L52X8kC6oWKZw6CmylfVFVl9nCACuzdZik4Fv3xEzMHXeKtPLVrIu3NxiwGfYFPD3wUrjd3f1nBEiI8AVBADXwnu9dJo/MqdPbUgAMAOA2hHEwWxTHCe8kntqjm87lkIA8G/O4k0nDFc3Z58prmvR5CHCdUWv3XxxGy229MD1545ZI3q/EcyO8j8w3vL2bX9j9LKo1AaO5RYLrbI1RPc8rXV/f3ltotgJkc8zJ7ImzIiuuVshfix3y2uVF0gEJAISAXsEJAEgnwmJgETggyAQEvIOQ4K+w6ipixzmV7PG0juJt+//4NETtOkzRrWuW3EXWPLzJgwcM9thbvuUU1dnACw4twJBR2eIFH2zjanyffJ1Qq0MVZ0mAFgeMK/8RFx/dlM3gH/y5hmCjs50WFqa+F5YUGESLjy+7BICgBOW8yqO6WVGYcbJBZh+cr5ZeOAsAWBmAjoIzF68FoPGzhEnuoqPPVPTGYAZnXYzSKVH/Lf1vjS0kTSzHlf0cTZYIxH389yRIqWd6fnftBtkeOptu34lgOd31BkCgGN1b11PlGPsO3xK9YRfIe2cyQBQ1qoEpEYZABcuX0f9jn44efaSpdtE8VOWVGiNbzuYQgDs3HfMabxJmLi66WmyGM2tlGTp9dt+ay967vbHy5BXRsOJz5PFTYpFn00RJUjOEAAcgyf5/O/nS7/B78A4S7/hzAaYXnqUKPUys+78nrnwXdkgSQCYuruyk0RAImCEgCQAjBCSn0sEJAIuQYDBU5fBwVi48neH8VlTPW24TxihLj3HgPo1Pgc1A9J4JQMDtEWrNqJ34DTV4IMvzHQBYPCvdsJoLzqlNy9TcRdP8UOypIlUMTLKAGAqf9vtfXDk/kmH61m/niVRBhy8dwwv3r50+Jx17jyBb7OtN04/Om/5HrGWdWLJYXCDm2YAP7Rwb2y+tg3bbjmKLirBuVEGgbMlANwQSxR+KB+MwIPB+P2aY006+/BELK5bHDx68zj0BdyVBADnJClEIco+gdMxsFtzqLkE6N0QBrp8Bjs2qxUlSQBnCQDumfoarRpW03TYqF21nNANoIbA4RPnHGCiqGbfTo1FKYbVDAAOppCB/16+4TICgGv092kpyjz8guY67EEJylkKomYzyjUyC+TPHQfw966DDte3bVwDk4Z1F6UDauPbXsC5xgzshGHBP6g6mpjBm3tRdA0s/5CYvICkbPMew4VugtVmW+agde3Ki+s1A/laGauiXfYmePP+LY7cP4Fzjy/i8Zun6J23A2afXoxF51ZaXZLor9gE6s2tNzDJAy/35KYIiDJexUTWl2wSAYmARCAiEJAEQESgKMeQCEgELCNw/dZdNO0WqPoCPKBrMwT2aRtGRVvPMcDK5CtnDweFx7TcBJiGPN6vi6ixZdNbp9GLqREBMCB/V1UFap7wBxT2Re2MX6L3nmGqwW+OxFkxsWQAeu72UyUAGODz1Ojy0+tgeqxaY528MwE61+dXqBfqZapuqCGgNz4VuLMkyojD90+okhzKKd3wQ5Ow49Y/DltgKq13wkzwTpwZ+ZPmQrEU+ZE4TmK8CXmN5PGSheoHWHk+rPR99OQZErjHw/o/d4nghqSW2WZfT272usjop0UAZMucTpyuJ0uaGL7Dp6sKY1LrgBabLX1GOdi+2ZbXaJXoGBF07Zp8LVwXlq7ZLIJe+6aUA718+dopAoBrrFGpNDKlTwVmCakp0yvf+6BZyzQJgBF92wuLSTWLU0VjZO0fO1Cr9QCHPSjEIrNJzBAAg7q1QOs+o53Gmxkp7vHiuvTRsrX340Qs86DFqxkLTQobkqDQIylGH5mmGsgnjO0h9E4KeOZW3Z/WdRRJHV/cD9ee3wR/f16pZBYoQTmdB9RIhJD370T50u2Xd1SzA6ihki1RJlMEALVYppUe4dJ7JAeXCEgEPh0EJAHw6dxruQI61JgAACAASURBVFOJQJRCwEilny/Ztk2vv9mNUd17wcRBePzkGRp2Hqp6AmnvPqCXysxTXJIVWs2IAPjWu75TAlScj8HxjDKjMGT/OFUCQHk53Xx9O3z3BoKWhPbNGRVsjpEkTiLMLTceJCGMXAT0CABFqG/w/rEijda+8SV8YflJWHx+NZZe+NnUbU6bIDXGFhuk+cJvahALna7dvCOC/792Op7kGg3D8oFl0/yhpjdgdK0rPzeqn8+eJT2GBc9TDcD5ve3Uoja+7TlS9ftltG4Gv3OD+iNw0jzVDAAlHVzPEWT7qmliGjWRP6MSAOVzes9rlSgZndATA7qIsAxJzbLUCANlDT/+8pcqAUCSgiUk7ZvWFKKLdALQ+j0zmssoi8noeld8TheI85euC8cIPou5s2dC5xa1nSIAFBIxfYI0qkvtsnMQttx0zErgb9v35SbgRcgLTW0B21N5pvLvv3cUJx6cEXou796/E0KtrOGff+5H4XJi30gAxIoRE/PO/mgII/v2z9/FsJ/sIBGQCEgEzCAgCQAzKMk+EgGJgEsQ4Ive7bsPhdXWoRPnRN3uweNnMSWwJyqXCyvgpqfqb2ZxfGmePcYXjWpW0hQI4zi27gM80WUKr9opHvtuXDLBYZ22a3ElAWCUAaC8nPJ0veOO/njy5qnqC6ieir8WrkpqPomAiCAAWN+vVuOvpPI/eP0IA/eNBq0SzbS08VPh+/ITwP91dZu7bD3a+qqn5jLAH9DlP4Io+LsfHWwEe7SpB54UR4YImxUcjAiAHFkz6ArghYcAMMoAUAgAvZryiCAAuEetLAWjE/rwEgBmxrc9tQ9Pfb1RFpOV58Zs32fPX2Ldph2iDIQEK8U16YDg1/NbEexTSJPYK00hbpndodW0TvLjxoyLMcUG4os05VQv7bCjn2p2kRkCgBlaw4v0texQoixE0RAgAaCms8Lfv+LJCwl7VLoOcD7ZJAISAYlARCAgCYCIQFGOIRGQCLgcAS3HALMT21qEGVlSsUaZac70EldLAeacZl5KXUkAML1/QnF/dNk1SDcD4Mqz62j2dzdViykjGz8tbG3TaiOCANCqoVUIgCLJ86PP3gD8dWOnqdttW0Jh6gInO7EEgMH/ivV/O4xgn+J//My/6NA/SJBPbIrifVQL/rk2IwLAlRkALCFgTXq/kTM/aAYACQCt3wkzAXp4MgDqVf9M2FBO/n6FrsaAkrYfHgKAePO3kY4FkdFu3b2PbkMm4adfHO366LCwcNJg7D10Es26B4ZZjhHZygBa6ySdpUL8zYrx/yMmiZMY1dNXQtOs36DVtl6q9qvUWJlddixo0ar3+1knYzVLDiW2m1IyoLTIC6Pshci4X3IOiYBEIHoiIAmA6Hlf5a4kAtESgafPXuDKjdsiNfTQ8bPYfeC4yBzQq73mizwDivrVPxeCa3qq/lZAo06AT9sGummp4SEAcifJLgSitFrepDnRKEstTRcAJQPAFQQA19QnX0e0zNYgQjIAjAgA2vnx9H/tpY2Yf+4nXHx6FW/fvdW9XZGRMnvu4jVhJbn/6GmHtagJWZJMovBlrJgxMWtMHyRJlBB/7TyA+T/9Jk5BPZMkQq2qZfFVxZJI5JHAyuMYoX2NCIDEiTwE8aEm6GZUAtC1ZR2kS51C+7nOkUUI5Gm5ADADYHD3FiI4Z+mFWouoDABXEQDN6lRB3hyZNTHIkNYLdb+qgDHTl4SbADCDN4VPI6PR+YW6DXQ30Gr8Xf2ibFHU6zBEELBKMyIqrCrx8/dxbLHBhr+fFFil0OrD148dlswTfIqQqp3eG+FpS1KOODRZtcSJGikLK0wGy5pkkwhIBCQCEYmAJAAiEk05lkRAIhDpCFAg6sGjp6DlFnUC7t5/KNbAEy3akRXOlz2MwJWeqr/ZxZcplk94U2dKp59ibkQAsAZf63SJJ/zV0lVEzBgxQ5fFNH6lvpQpoZ+nLmP4AhseAoBWVS9DXqsG2yVTFhY2VvvuHHbaBlA5ATMiAKjY/eO/a5HSPQXyJMkuMEkYOwF23t6H367+hTcqZEBkEAB6wpSfly4kTjPTpgob7DLQf/nqNZgGzfKSXzY5ZjWQtPLr2VIEgXHjRM7JrO2zr+cCwOyY5y9eOZQzKNczQGd2g5bIJgO56hVLhRH4JBYnz11CSEiIEOhkDbwWAUCShBkIzKhQI/7M1vhr2QAq14c3A0DPaaRxrS/QquFXiB3rf9/tN29DcOzUBbAsKm+OLGBQbmQzqGQA3HvwOFx4R5YGhRknAGZWTRzaTWSA2BJMatawts8sxfbabO+DB6/++/03ao2z1EabHI006/uV9H6jDKezjy+qCgCy9n9yqQBcenpVVeTP1qnEqAwhcZyERtuRn0sEJAISAUsISALAElyys0RAIvCxIxBeNwHF952BilEzIgD0bACNxmaA2ylnC5cSAAzQD947rirQlzyeJ+aVn4jrz266nABgoG9GKMsWM6W+1gjH8HxudKJJoojBTJF8OcJkijDYbdVrlKqKfpg9tPgGgb5tRGZAZLbw2ABSQ+PLz4pr2gAa7YPEWp1q5TUJAKPrlfR5BtPhEQEMLwHAGn0tG0CjPSg6B2YJAJIG9nXzRnMonxPvpt9UNts9XP30iAplYJbO/DJvDH7+fVsYHQD+fcOCceB3SqvxJH7BuZ9UFfftr+HvJ0sA9NL7Kbq3/dZe9Nztj5d2LgAkIUcW7Y+jD06pEgDUHvgq3ec49uAMzj6+4LBkMwQASwACi/gia6JMSOWeIgwZHK4bIS+WCEgEPnkEJAHwyT8CEgCJwKeFwNu3Ibh55744wWTqNoOdwyfPa9b626JTrEBOTBzaHaWK5DHlm21EANDXedmFNRh1eKppgTtlPTyh8s3XyeUEQLyY8VQF+JQX4KRxErucANh6a48lr26+fE8o4QdaZ7m6Xbx6U9QrK7X99vMxeGdAR+V4nuazBrpDvyCs2bjd1NLq1/gcUwJ7wCu5p6n+EdHJWQLAVhdj657Dojzixu17lpY0c1QftKhX1WkCgLXzbRpVN9QxcHUGAAmAy9duOaXOr9igjpy60FQJAAEOD972jiuWbpiFzmYIAA7HZ4Ct44CgMKPz73prZZnQlBPfY+G5lXgV8lp3ZSQAvsn4pWZ6v1LiZJSddOj+cVUBUzOwUGdgXPEhYg0sNdBqUgvADJqyj0RAImAFAUkAWEFL9pUISASiLQKKvsCpc5ew/8gZHDpxFm/e/FdnTksw1maXK57fkl+2GQKAL6p9/xmOv27sMHVypdwAszWs4SkBYAYA52mxpQeuP7/lcO+rpq2AupmqRzkCgOURfLGO4xY56fMkkroMCtY90e/fpamwjBw0Zg6mzltl6XsU2YKBzhAA9qKHJNrofMBTbD2NDnsgSJb06dDIKQKgVpWyQluBZImRjkFkEADx4sbB8nV/imeDpR9mm6LMHzRrmWkCIDx4U7AwMppa+RVLZaiJMHvxutDvD8tEqn1eElWa9AqzLH+fVkLPJUYMRc5PfdW05KNg6LZbe4Ut38PXj0I7ermnECfq9TJVF3/rvmsIHr954jCQUp5Egnb4oUkOnyeIFR9TSg1HbLdYoJWg2hhGmCo6LVolAMr1aeJ7YUGFSUjlntJoSPm5REAiIBEwhYAkAEzBJDtJBCQCEgHrCFCsruXWnrj78r7DxTydnlZ6hPg7T64WnVuFWacWGb5Ixo0ZBynjJcfXGSqjadY6Ls8AYIDfe88w/H5ti8MeMnmkQ5fcreB3YBxevH2p+hKd2t1LlyDg+EanbBeeXMKMUwtAQkWvse62YZaa6JizOYhTZDZ7lX/bualu/sOEAThz4YoQrrMSEHMcBtfUE2CAGxnNKgFAYmxor9ZgMGcbnFGf488dBxAwcR627T2iu3Sm3BfKkw2Na38hrDW1NADUBmGWRcfmtdC7fcPQcomoQACwRp+ioxQtHT55AVb/tlUXA5YXFciVFXWqVUDj2pVMiwAqgzqLd83KZSLjsRJz2Fsrsvxg6nAfQYoNGfed6EMdhhTJkmDTtn1h1uVKy0ISsXdf3sM7vBcio+kTpAF/3yguuPn6dtx8cQe3XtwR9/PRm8dIGicJFn02RfQjSTDu6AzDrAN7kBWdEi0XAKW/YkkotQAi7TGVE0kEoj0CkgCI9rdYblAiIBH4EAhQjKr/vlHYdXuf6sm+lkjdvVcPcOLhWVx5ej102TmTZEWKeMnAVFCqTn+qTXlJpyL38Ydn8PZdiIAiWbykKOiZGyndkyNGqNlX5KNEfYmhE37A9AWrQydn8L5iViDKFM2HroODMe+nDaoLo+jb6AEdsWv/MfQOnOZAEqi5Crhqh3rB87wJA0AXADoaJIjvDu9MaZEkkYfhqaySYXPrzv/IMAa8dDtI6OEexobuxctXmgQAT4G7taorRD+fPX8BjpE2VfJIs7ELD+bcF8uPbK1FvVJ4ImWypIjvHtdSdpHROqzgbTRWRH5Ooqx+Rz+cPHspdFhqZPx75YZhloQrCYDw7vH2i7tYfH61yDxQMg6YJVA8RSGUS1Uc447MwLXnN8NMQxcVlhqcffwvOu7oLwgGtSYJgPDeHXm9REAiYI+AJADkMyERkAhIBCIYgV8u/4GAQxPBVFS1Rgsov0K9QtNQI3h6OdwHRICnsFt2H8aY6Yvx+5a9wmO9d/tGoGVgg05+OHrKURCMwmbzJgwUwfSpc5dV+zFIWjZ9qOjj6mZ0es7Telc2PQJAEchz5fxybNchQOHMCXOWo++IGZYnicoEgNFmmOVFpwKKBpK4JGlZzqt4KKF788VtBB+bgy03d+Hpm+dhhqMN6tRSIyKtpMloL/JziYBE4ONHQBIAH/89lDuQCEgEohgC157dQMttPrjx/LbqylLHT4l55YKlv3MUu28RuRwSAbSlzJQ+tTgh1wqqU6dMJiwlK5YpDNZxj56+ODQV2nY9tvZ0EblOtbEkAeBqhD/t8SmA6UwpDK0VqaPxKbSnb54hQez4HzSj6VPAWe5RIvCpIiAJgE/1zst9f1AELj65guZbe6h6Fn+eujSCivtFeg3zBwUkGk4+9MB4rLi43mFnPP3vkLM5uuRqGQ13LbekhQCFAr9u2d9BFb9qheJYPMUPnkkSYumazUL5XE0jQLG3S5wwgWmQnz1/KUoO6n5VAalSmHcRkASAaYhlR4sIOGtZyFKPFbMCUDR/Toszyu4SAYmAREAiYI+AJADkMyER+AAIrL+yWdVajQrFM8uMRrZEmUNXtfPWPl0RtS/SlDcUgvsAW3T5lEbCcUyb/JDtwL2j6LxzQJh0TtaEdsvdCk2968iTnQ95cz7A3A8ePUGbPmMchOCoEdChaU1RV0+BNC21+PF+XeDTtgHuP3yC+Ss2CNV0WlkyHZ8q6i3qVkWGtF6hO2M2wfjZy4Q/PEsMJg/rgcL5spvauSQATMEkOzmBwMtXr9E7YFoYnQyjYSjyOCWwJxrVrAg3Nzej7p/U57Jc5pO63XKzEoEIQ0ASABEGpRxIImAegcH7xwp1YdsWyy0W+uXvjMZZaof5uyQA1HGN6gTA63dvBAGw985BZPBIh1bZGqBG+soys8P81yTa9Vy2djPa9xtn2QWAATzLBG7cuodOA8fj8IlzDtiQCBjVvz1qVy0nPrPPJuAJ6rhBnUQ2gFEQdfbfq1i1wdH1IW6cOGhUq5KlbAJnbiJPiVf+ugWXrzlaT+bNkQUUTJTt40XA3glAbSclC+dB4bzZUa5EflQsXRgpkyf9eDfswpVLAsCF4MqhJQLRGAFJAETjmyu3FjURYG1fq229cPLh2TALpCDQxJIBDgHip0YAKLZL9ncvYWwP9M7XQSjhs0V1AoBrpDI0iR3PuEmi5sMoVxWpCDAln+Jnti4BRgtghsDsMb6gVsC3PiPDKMg7fEc84iPYvxuyZkyDlr1GOfTlWH07NRF2ebSok00i8CEQYIZJtRa+YYiwPh0a4cvPSoiMFparxIoV06VLW795F46ddhTkZBYNSbI4sWO7dH6jwenisGjVRjx68tSha4WSBUGChE0SAEZIys8lAhIBNQQkASCfC4lAJCPw75PL6LHbP9QqiNMzqB1bfHCY1H9lWZ8aAaDliUyMFN/lj4UAiORHS05nAoFHr5/g8ZsnoqdbDDekck+BmDFcG2zYLov1/f1GzsSMhT+bWC2Ei0D1iqXQtu9Y7Dl4wvAaBvkM7m/ffaDat0Sh3PhhwgDk8s5oOJbsIBFwBQJ37z9Cz6GTQUeAQnmzIX+urMImk89uZLXASfPhFzTXYbqo4jRw78FjNO0WIJxE7BuzgZp+U1kSAJH1sMh5JALREAFJAETDmyq3FL0QMCIAvs5QRXgP33vp+MKfLkFqlE9V4qMCxCwBcPHpVRAb+xbLLSY+S10aKeMl+6j2LRfrWgSOPTgtdDcuPr2Md+/fh05GUcYMCdKibqbqqJv5KySKndC1C/n/U7vxs5dj7IwluuUAA7s1R/smNeEzbIqDdoAzi1SyCRrVrOTM5fIaiUC0QSC6EAAkUY6eOo+Hjx0zBbxSeEqiL9o8sXIjEoGIRUASABGLpxztAyBw68UdbL+1F9tu7sXpR+fx4PUjMM1eaXzBTxonCXIlyYYmWb9BuVTFQwXY6NM+9cQPuPLsusPK2T+1e0rMP/cTGGy+ffdWBAfNveuidfZG2HH7H8w9vRSnHp3Dq5DX4vrEcRKiWPKC6JGnDTIndPTKfvDqIeaeWYY/rm8D180x2ZQ08TIpi6JV9obIkvB/p3NGBEC1dBU195A3aU50yPk/2yR6Ef929W+suvgrjj88EwYnj9gJkDNxVtTKUBU1M1YJcyo669QiHHtwygGj9AnS4Nts9THu6EyB4ewyYxHbLRb23zuKTde24cTDM7j5/DYevXkcJujiXLy2evpKqJ+5BiiOx8Z51l7eiEtPrzrMFTdmXBROlhfxYsZFM++64vNF51aq9Isj9pwtUZbQz4j7j//+AoovXnt+I/R+8dlIHtcThZPnQwvv+sjvmSv0GqNnI3k8T3H/b7y4JfbGe18+VUn0zdcJSWXK/wf4JdCekvc98FCwg7+2/RVxY8ZB5TTl0Stve6R0T+7SPbx//x4Hj52F/4Tv8cumnWHmouhZ0JDOaFzrC8xatFaclkZEYzZB7/aNIiS9Wk8n4ItyRbFx695QoULqD3xRtgi6taorTntjxIgRZjvE4syFK6A93Mat/2DvoZOhxAhPiEsVzovaX5ZD+RIFEDfO/1Kz9dbQsGZFnDx7CVN+WInAPm1w9PQFVU2BXNkyIYVnEsxd9gs2bd8vyibKFc8P346NUe3zkjh1/jJ+WP4r1v+5S4gusjEF++vKZYTwYopkjuU9tIDcc/AkqPmwbe9hcZ/ZSMAUzO0trm9YsxJyZ8vooMdgey1x2H3geChWyvVpU6VA6aJ5xTj5cmZxwDMinpXoOoaiL8H0+l//3O2wTeptsBTBI757GL0LPqN8Fpas/kM8J7b3hen4xQvmQoMan4MZNvblC7bXbtl9CIdOnAtD/PF6lj2UKpJHPOPpUqcU6f8LVv4mnmH7RtHPvDkyC9FPPofr/tihqZdRuXxRTT0NPvt0H5n8/Ur89vcesab/ns2KaFH3SySIHy/M1Cxh+vXPXQK3wyfPhT7X7MQ9JFLJ4OAaxw7qhKSJXU+sRtdnVu5LIuAKBCQB4ApU5ZiRhgCDzmZ/d8O9V+rprmoLKZq8ACaU8Bd12UwHbr2tlyAOzDYGjXHc4uBlyCvNSzxix8e44n5gXb/Sfrv6FwIOTgxNP9a6mOPXz/w1+ubrLPQAjAgAsy4AtB7ssccP5x87vlDYryVroowIKj4kNIjusKMfdtz6x2HJTMsneUEyI0firPi+3AT0/We4al+t/fI+jCs+BCVSFILWPPbXDivcW/zJ/8B4h2HdY8XDpBIBUFwAqCkw6vBUPHv7XPcWE/ev0lXCkEI9BSHhzLPBCdScHMw+W7JfxCNw4uFZdNjeVxCDZhu/dyTC6NjgajKHAR8D2e3/HMXd+w9BkTsKnyXySIB/r9xA4y7DNFP/SRAwS2D1b1sxbuZS3WyCzi2+ES/i9i/1ZjGx76flFKA3HgPYmaP6oHGtSqFBK4OK0dMWYdL3KwzFEWt8URrjBnVGTu//yFWtNWTLnA7lihfAT+v/QpYMaTA/eKAouSCZYrZxrZnSpcLRU4514soYauUUdHEYMm6uKZ0H3pNA3zYg4cNGLAaNnY1Jc1eYWmZUSVc3tdgo0kmvZt52iQVye2P59KFCk4DXmMnY4fXffFkewf5dQdKLjW4cwd/9CGYcqNl72sNCW9BhvVujQ/8gVbFP2/68/yP7tcfAMbNVn+2APm1AbQVmEFl59jlHrSplMWtMH3gl/88+9MDRM+juP0l856w0xeY0WdL/nnHZJAISgaiBgCQAosZ9kKtwEgFnCABOxRPk/vm7OB3kmVluAc/cmF12rAgmd98+gJ57/AxPIJVxGYw2zVoHffN3xq5b+8NtA0gxutbbe4MkgNmWNn4qfF9+Avi/ZgJzZwkArsfqtWYJgE3Xt6HfPyPxSoesscfjy3SfY1zxwXj8+qllckgZq3La8oJkioGwJ51msZf9IgYBZuZ03Nkf/9w55NSAH9q2ce6y9WjrO0Z17bYv6CfPXRJEgZo7gNrLvFNg2F3kDAHAIRg0L53mj8zpU4vgiBkQI6csNL0kxRGBwbmZNTCQc4YAMLsgCiqO6NdeZCYwUKTI49R5q8xeDltiRu9+qw3IAG9Ij29NzyU76ovm2eKjEADemdJhwpzl4r6abbbfzc3b9+ObdoNMBf8cn0F9pxa18W3PkR+UAOBaFOtRlheQkPjpl7/MQhDaTxIAliGTF0gEIgUBSQBECsxyElch4CwBoAScXJfVDACze1FOooumKCDs4EgCWGk8eZxbNgh3X94PNwEw6fhczDm92Mr0om+9TNUxtHBvlxMAClYst1DLNLBfuBkCoECy3GizrTdY+22lsdRgQgk/FPTM6/SzwfKAeeUnIpNHOitTh6vv46fPsPvACew7fAr/HD6F5y9eho6Xxiu5ODVN7pkE2bOkF8FXyuRJ8PjJc1UlbKOFMMW1QC5vkdLMoOfQ8XN49fq/MhitZnuN0fgR9fkvVzaBlptKqY0z47LkJLjkMCEWGHxsNuplroEKqUq6XDhQzy89V7aMWDZtqEinv3X3Pjr0CxLp82rNtq8z+9e6xkzwrXWtImLGFPfabQbixu17lpbGoNffp5VIwy5bp4vuta4mAGxPiq0Ge1w4v0Or54xA0QI5BdmzYv3fprGQBIBpqEI7Ws0AeBsSgvod/VRT8fVm/25cPzSvWwX9R80CbQ/NtqhEALAUYuGkwbh07Sa+btnf8veUe5YEgNk7L/tJBCIXAUkARC7ecrYIRsBZAkBRlGdNv6sIAG61T76OKJQsLzru6I8nb8KK9PCUP3eS7AIR1srbCpMpMA0u2EMIlDF1/8Xb/wV0yucMhI1KAMYWG+z0HqlFMK98MAbsG2UYmFs9xbd/FLiXjde2Gs7D68wQAOynhZvRY0jiwydve6dxY9A4seQwlLUpATGa09nPX71+g++W/iIUrZl+bLYxeKC/tlEApTaebdBz5OR51OswRKSxG7WNSyagcrmiRt0i5HOWfLTf3heH76sr5/P7lzh2IjwPeRGqCaE2cd6kOTC33Hj89O8vCDo6U3Th/a2UpqzQmrDV64iQhf//IHqBSqsGX2FKYE/RU89WUC3lPqLWGB4CgMG7X89vMXLqIgwZ953lJVFjYMHEQbhw6brh8+tqAoCL53NdoWQBzWCvdtVyQu1+1Yatqqe6xKNlg2pC9X3nvmMOeLBEoEDurELoTdETYCdJAFh+dHRt82xHU37jWO/eK2Cqw0SflSqEimUK488dB/D3roMOn7dtXENoT3Tzm6RK6ih6Dm/ehoTRE4hKBAD1JX6cESDq/Rt1Huqwx64t62BwjxbimWzde7QDQcDsFmYRxIsbx/qNkldIBCQCLkVAEgAuhVcO7moE+JL/5/UdyJIwAxLFSYj4sdyFpR7F7q4/v4XJx7/Hhqt/OizDDAGQJE4i5EziLQIIteCbAUS+pLnw5M0zXHiiXlfPUgOeAg8/NMlhDVSpX1hhMmK6xUSLLT3Eeu0bry/vVSJcBAAFzXgS/vC1Y3BIobwBBbpi4vE5OHL/pMP8CWN7YGaZ0Zh+cr5hYK4QAMSLIl/ct63NGnUaNl7bgqCjs1RT8hnU3335wLQI4NVn13U1AM48vhAasNlujPetVsYvBa7UEFAs4Wz7UAxwQnF/dNk1SFUfggEg+1x+eh03X9xWfcy5HyrLu7JRAdpqeqqynogiANb+sQO1Wg8wtc0Jfl3h066Bqb7h7aSnnUHdin75O6Nxltrit+LgveMiQ2bPnYMO2QLtcjRF2xyNNbNJqPkwokg/lExZOLxLdrieJ4dqwQeDB9bC3773QNXKTBlIEf2LGdMNV2/cEQJ71BlgJkiV8sWQLnUKpwXktAgArq1GpdLIlD4Vlvy8SYjq2TcGOaI+OXA6Fq783eHz6pVKYfSAjti0bZ+oX7ZvqVMmw7p5o/Hy5etwEwAM5Cj6x+dYrYSCwXfL+tXw4NET/PDjr6r3mBkNxLNJtwCxZttGPDYuHi9E0rTup1HQV6lsESHORuE3Zu8wi4fEX+xYseCRwD3Cn7voPKAVEcBaVcuK8hQSrPZt2fShaPh1RfHcqP3+8eR7SqAPug0JVrXyYynMF2WLInf2TKBmRc6sGcBsAzc3N5G9Nf+n30yJAH5VsaSwFVWr8TfSAGCAX7NyWRw/8y9+/n2b6m3fvmoaLl69iWbdAx0+V0oETp+/ggad/Bz0Mvg9ZgaBFACMzt8oubePFQFJAHysd06uOxQBkgA8nVt1cUMYhXc9iMwQAGW8imFWmTEihZhCcvaNBAFPBtm0UvtzaQAAIABJREFUAuwKqUohvUcaVbV6M7eQa/jWu364CAC965lh0ChLLSy7sEaVpDBKzWcwnTNxNnESytNuiqe9x3vhyDD/7I8OTgN6e1YCZrM2gCsvrtclALbe2qOKO0srFpafhIwJ04kT4l239zssi2TGxJIB6LnbT5UAUJ6Nzde3w3dvIF6/e+MwhoKtmfvsbB8jkTi9cSnGxoAiPBkADESGBc/DsOAfTG0hMk+Ehh4YjxUX16uuy1afw7YD3SJmn14sfkv4u6KU4Tx9+0yU8Tx94ygkyXKPH8oHI+jITNx7dR/tczaLsBIB5cXbqvAW96TUljOYoIDZ9AWrHeqQW9T7UgiOsZ7eatMiAGxrp4cEfYdRUxc5DM3TUX+flmjrO1Y1OGLNPtd26txl1cCCAzIwYdN6fhmA9WhTD+VLFISbWwxNITTlFJ0BVMcBQQ5rJUGweMoQ8fem3QJVT3spxFanWnk07DzUsG5bDWeudXJAD3QZHOxAIKj1p8DcsF6thRe8veK81fv4qfY3YwN478FjkZXx+5a9lmESmScTBmLq/FWqBIL9gCSaKNjXs219uMeLC725lRIajqGXKWREACjPvl4W15YVUwTZVKVJLwcMlMyU67fuhTpk2HaSIpWWHxt5gUQg0hCQBECkQS0ncgUC9189FPXpJx/+Z7NktlkhAIyC49xJs6PVVh+cffyvw/QMFGkHqGZXZ2atEZEBYEQg8JRaK5hmgB9Q2Bcbrv6lmgGgnPrTAo+Nwf/YI9Ox+Pwq1ZIGvT1HFgGg3HvaEGqJGzI7Y3rpkRi0f6wuAcBsB7XyDu5TEZo0c5+d7WPl9N1+Dr5EMvALDwFAbQEGLWqnuGp7UoIpXufKxt+Fllt9VDNzYsaIicAivqiZoYpI/b/78h7SJEgVRrCRwf/ic6sEgUWHipGHJmuSCRR87JizOdpu9wUJBLaILBHYtf84Og0cbymwVETIqPHQdXCwOPnXagwmxw3qhLpfVXCwpNO7R0YEANXTtU68jU5HlQCHtntaQTVPYNOlSqH6/NqWqHAPRkESNQW27jmMCvW6OWxZGSt9mpTo4T9ZNZhjIEULOGcJAAZKYwZ2EkSa2XpxZhbwdJX3WjbrCLiaAFBq3xes+E01i0drxROHdkf31nVx/+ETTfIhogkAZukwe0Wt/IRz0XJSz41Eay9KhoC97af1uyWvkAhIBCIaAUkARDSicrxIRYCp6fzParNCABidNOdJmkOzVjy8BEDnXN+ioGcel2UAKEG31h6VWvaF51aaIgD0AmKjexSVCIBsiTJjUqlA+Oz21yUA9DQoIoMA4OkqLaDUmpov8+Onz0PrTSOCAGBtp9qLI4O/+O5xw9Qrc41K6naRfDmMHodwfa6X/p86fkrMKxeMtAlSh1psxo4RG7UyVkGrbA2R0j0sOUERzpZbe+LiU0eNA5IJI4v2x52X91TLTbgJkkmNs36Dhlm+BjVHnGnMBAgInocVv/5tqCbOgJ4n6BR91BMHtF0Hg0meYndsVsv0ibIZAmDx6j9UU4cjggDgyWRMN7cIIwCM9kM/cy07tfASACyLYbnG+UvX0arXKE3bR/tnJzIzapx5bqPyNa4mAOpV/wwUAnz56pXp7yHxUtLm3717H2kEgFG2QZPaX2Dpms0iQ8aMlSH3wRIHElQsb5BNIiARiHoISAIg6t0TuSILCGid4DJ1vWHmmiJ4U0vxjgoEANXmCyfLK04LtRqDyJB3IeEiANpkb4xuuwaLlGb79nWGyhhepC+GHpyA1Rc3OHxuVAJgnwGgl0nAEoEMHunw44W1qinzRgQAg6cxxQchi0d6JI+XDL9c+UO3BGDn7X2Yd9ZRfTmOW2yMLDpAYK9ljWi2BOBDEwBaL7F86WKAX6xATtUab9qvsd7UXpxJT9iNKde0YLNt7F+tha/DSyGDyTw5MqvWxtqeXln4qlvqyvuuCPbZX1g1bQWML+Ev/mxfJsCMFz6jrbI1QI30lUVJy9rLGzFk/zihFWDfKADITJE+ewMM3SYU0c/wlAjQJ95//FyR0q/WFNG/mpXLiLpgpv2bbVYFA40CZpJAegTAtBG90MN/EtZv3uWwxL6dmmBE33b4c+cBITCpFnTolQA4kwFgtJ/wEAAUS6PeglbLmyOLCPzYGIwtXbNJCMdt2a1vXykV1s0+3Y79tH47G9f6QpAx/D7wd7J5j+GqJQDN6lQRJVRajc8Ls2rixI4Nfm/p0sFMqR37juoG0cqzS50OrfKDScO6o+k3VYT1JPU99IgplhXofc7sFyMCgKUm7969w/J1f6JJ1wBD0L/5srwQ+SyYJ5thX9lBIiAR+DAISALgw+AuZ40gBLQIAL6Yjyk2EDNPLQTrtO0bg8nJpQJAETwtFwClzju8GQBV0pZXDVQpRFY9fSXkSRL2NPTKs2u4+uyGCD5YW3/nRfhsABlYa4kMMihxj+mOFyEvVFP2FaHCgEMTTWUA6GUSDCvcBw9fP8L4o7NUCQBmO3C/447O1C2ZUEiJGy9u6RIAD14/wsB9o1UDN2IfK0ZMvAx5pfokUruBJ7tGz0ZUJQCUTTEIq1SmCKp+VhzFC+aCV/KkuqJvVgkArbpppmdnTOuFKk17O7zsDujaDIF92ooXV1c1LR0JzqdoM+id7LMfRf2mlR6J/v+MxB/XtqoulW4RVdJWsOw2oZQIUFzQO1HmMOUHRpjcvHNfKP+rlV0wcOnVrqF4UWfgotUoKvf02QuHk2b7wFlvLUYBsxEB8MOEgRg3c4lmyjuzRKhxoeZswc/4jN26cz/KZADwNF4rYOMJf/WKpcI88wwKT567hJCQECHwx2BpxoKfQZE6amtQOI0EHZX/l6/9E/N+ciRoJQFg9G3R/lyLAFCuILZzg/ojcNI8VYE9EgWtGn6F2LFihk5CRf9jpy6Ie6iQOt8vX4+bt+8jU/rUSOOVTAg30vFnze/bVIk8MwSAMqGZGv+IIgBYjtPGdwxs9UhIDFCrI07sWGJJXik8RVkZNQxkkwhIBKI2ApIAiNr3R67OAIEuOwdhy03HEyQzwDHA17PIiygCgIGtVp243jqVQJd9wmMDSBX/XnuGaQYxemso51Uc08uMEuvfccuxjtg+A4BiiX4Hxlmu/+calKyMxedXRwgBkNEjLVpu88GN5+oq/Vr7JiniV6gXKqcpH+UJAK0aa629MS2zU/PaYHpqgvjxHLpZIQD4kqvmca2onvMEi9ZR+4+eDjOPkhqbOGECM19Tp/ro/S4omSZ6J/vKM5A/aS602d4ntLbfdjEeseNjeulR8E6UCesub8LSCz/j8tOrlp59xWbTM24SS/tkTTuzAMbOWBJKsCiif4+fPkOLniM0xeR40vx9UH+8fvMWTboOw7a9R8LMbdapIbwEwOIpfuKEu277wZb2zs6KuNiBo2eiDAHQr3MTy57vysaZFUM1d5I2ahkRWgBFxnfJ8s35SC4wQwDwGbVaw28bnPt2bIzeAdMsZeKw3n7JFD94JIhvKEAYWQRA/RqfmX62KQzIzDNaJDaqWQnMhJBNIiARiHoISAIg6t0TuSILCDirAcApIosAmFJqOHx2D7VMVDBVnQJk7jHjhYsAoJPB7tsH0HOPn6qKuRbcCgFR2quopliePQEQHg0AhQCgFVvAwQmagZTZDACum2ngC879ZCkoU/ZEXKJ6BsDm7fvxTbtBpusylXvNIHDacB+wXty2WSEAaIumFrAop7M8wVQ7EbVyymzhpyBMV70MgM9Tl0ZQcT+R/dFxRz8cfXDKYRpFJ2DzjR0IOjpD9fmhDeR3ZYOE9ajSzj2+CN+9w3H28QVTS2cGwdDCvU31te/ElNyVv26B74gZSJXCM7Te1owwJFN0G9asKMoE7G36zCp3RwQBwD106B+E1b+pZ1ioAUMdCZ7+ly9RQJxGqolYfogSAEVIkKTXjdv3LN1TOnIwmLeqOM85/X1auTSbxtJGPqLOWuUpyhaU7AraZjoj7shMp4Fdm6PP8GmqGQRaUNFycupwH13nCluSweiE3+hzMyUADOS1HD30bjkJ5x8mDEAu74wf0ZMhlyoR+DQQkATAp3Gfo+0uLz65gnY7fC2f8kYmAcAAnA4BXXcOwrXnjp7YejeHp5Wp3b3CTQBwDp5Qjjky3cHnXG1+psh3ydVS+J/HQAzTBADt8GiLp1Z2YfQQKgSAWww3tN7aSxMrKwQAVd5Zn/3XjZ1G04vPWfIQXHIYaBP36PWTKE8AMAhnAPXTL3+Z2p9tp+6t62HsoE6ijlRpVggALesoRcSK6ctatacbl0xA5XJFLa/Z7AXrr2zWLP9Q7nOF1KWw4eqfqqQYdQICivgKe89jD8JmMPB6Zgj0ydcJLbzrhVnSmUcXNDMG7NeuZBAUThZWV8HsHpV+h46fBVOPeerGZnSyaTR+ZBIAyZImEmnwZoXvmF0S7N8N39b7UogVRjUCgDXjwd/9KO6BWbE03g+e5OqVEKjdMymyZvQk639uZLGpEACeSRKKkpoug4JVy1G0ZuH3iFooFGllqZSZRkJ28eQhoVor1A0gyar1LEVWBgBT/a18T233GujbFoO6NdctPTODjewjEZAIRCwCkgCIWDzlaB8AAb6g9983EiQD7BtrbT9LXRqH7x93IAkiKwOABAAbLcKGH5oEniq+ffdWFymP2AlAm7o++TqGWwRQmZ8THrp3HKOPTMWJh2dUTzUVobL++buiYLI8oWvU0lqwzwDgBY/fPMGwAxPwx/WtDnNw/IKeeREjBnDw3rEwn9va8zELYMA/I3H7peNJGscYXqQf3rx7o6sBwAwANoq30cpx7umlquOxD58T2rn1zddJeL+zfQwEANd59t+rhlZvag+bkmpqmwVghQDQOmm2DSC1glGzaebO/pzo2QAajUlxzgkl/JAwtgc67xygShDwGZlbNgjZE2cJM5ye+CCJLRplsv6XTS2DwGhtZj7Xwpyieky517ME5PhmNRrMBN96IoBMryYBwHbn3kPMWbIOs5esc8hI4OcM/Jm10KtdA+TPlTU0mDCzBl5vxgbQaCwjEUCepLIxq+HPHQcQMHGeQ3mF/f2jTkKhPNnQuPYXqFi6MPzGz8WqDVtVMVCuZYp187pV0Lt9I9CaUDbnEdh94Di6+03CP4cds4DoorJo8mBkzZgW79+/F44mwycvMMxW4e9pgVxZUadaBdStXkEE/3y2WUOv1ZTnm6f1+XL+7zeFhNKcpesweOx3quRDjzb1RAbIgNGzVEkGMwSBmQwAugA4Q4Jwv20b1wBFC+O7O5acOX/n5JUSAYlAeBGQBEB4EZTXRxkE7r16gH13j+DeywdIFDsBCiTLgzTxvUCrLp4EM+g9+fAcksVLirxJsgsleQrtRXZjQHr9+S0cvnccj988E9PHjRkb+T1zi3TiVO4pxJpd2YgHBexIjLwKeSPmL+CZR5AOEYXJ87cvcOrROZx6eB6x3GIiT5LsyJwwg9jje7zH5afXsO/uYbFN7j1lvORIHOd/NmnsQ5wO3j0qcBL3LWmOcOHDoP78k4tiTWwcsyDndk9uSYjNlffGmbEZ4Py96yBmL16HzTv2mzp9VLPks0IAaFkQtmvyNfjCyPb3rkPC29y+RcZL4bZbe+G7N8BS2QvXqdTlTz4+Fysurle9HSSLJpTwD/PM0GXDKGOgrFcxQUYxQ6FDzuYOGQTO3Hv7a7SIGQoEtmxQDQHB8zVrkhmIrJ4zAhQJ/BCNwfODR09x4fJ1PHv+AjFjxkTm9KmRMnkSoab+sTUKLV65cVuIFSqNAWIijwRI6OGuuSde9+r1G1y5fkuIALJ97FhE1XvHZ44q+GcuXMGbt2+FkF0ar+RI5BFf9dSav7UU4rQtneE1KZMlFdanWgJ4vO75i1e4fe+Bw/PAEh494TzqrVy7eVfMqTwHJM8iS2xv35FTqNfBT5eY0rq/Uqgyqj75cl2fOgKSAPjUnwC5f4mARCBaIcCXRfqJX7h0XZxsrdqwBUdPqdek21v7mSUAmJLaZXCwqhK9GTA/K1UIi6cMES/armzUpGAJiBUhyHY5mqK5d1203OqDC08uOSyP5FxgEV/UzFAlzGcH7h01nTFAcuvd+3cuIfr0ykL6d2kKCpOt+2MnegVMdThVpF0dy0IiK7Bw5b2XY0sEJAIRg4Ca20vv9g3Rr3NTJE6UAK9fv8WlazfRvt847Nx3LMykzetWFXozJBdlkwhIBKIOApIAiDr3Qq5EIiARkAhYQoBpqRSCS5MqGXJkyYBECRMIGyY3t/8s9ni6NX/Fb/AdPt1hXEWtn6muSjNLAPAkqkm3AIeXPbOLV5vb7LVW+/FkfvG5VZh39idRnqLXmPZP14xLT69iyP5xqhaSWsr9Qw+Mt5QxYHUfVvrr1evW+KK0CPLvP3gsSJzDJ86JoWtVKYtZY/rAK7mnlalkX4mARCCaIxAeXREpVBnNHw65vY8WAUkAfLS3Ti5cIiAR+NQR0AvYjbBRU+M3SwCwdrZK096mSg201jE/eKDwkI6sxrKXP65twZILP+PEw7OqOhwlUxbGtNIj0f+fkZq2mWrK/XqaA8wYGFm0P6qnrxRZWxXz7Np/HJ0Gjg8N8G0nZ+35cN+2KJI/h7ApY9aImitEpC5YTiYRkAhESQSMHBO0Fp0rW0YsmzZU6HbIJhGQCEQtBCQBELXuh1yNREAiIBEwjUB4CAA1D3GzBAC9sb/1GWl6nWodzYrNhWsSjYupw0Hx0N+u/iV0Q5jqT1FJKvuXTFFYU8lfS7l/7eWNljMGXLEv+zFPnbsM3xHT8csmdRcMKs/7dmqMhAnihwryRca65BwSAYnAx4PArbv30aFfEOhKYLZR64Jir998WU46AJgFTfaTCEQiApIAiESw5VQSAYmARCAiEXD2ZIZrWDR5CGjvZNvMEAA8Le4/ahaC5/zosBWeLGdM6xX6dyre06XA3mueHRS7wKSJ/yf8GJHYWB2Lp/gJYsXH8n/XIujoDFWXDIpQzi03XvRTGuv5e+0ZZiljwOrawtP/2fOXmDBnOcbNXOqQsSF9usODrLxWIvDpIECnjrnL1mPeTxt0HQ0Ul4qebRuIcjTZJAISgaiJgCQAouZ9kauSCEgEJAKGCDhLAAzs1hwDuzZHgvhhrZnMEAAUmaM39frNuxzWp2bvR6KAgnP2jXZXP84IQE7vDIb7jMwOv1z+A7NPL8HFp5cdSADacrbM1iDMcs48umA5YyAy98O5FBsz/wnfh2YDUIdh4aTBovZfNomAREAiYBYBulTQ1eDi1ZvCrYMtQXx34diRJJEHYsVyrYuR2XXKfhIBiYA2ApIAkE+HREAiIBH4SBE4d/Ealq7ZBAbuVPy///Cx7k5o79a/c1NULFM4VCjQ9gIzBADTyht08lN1Fti4ZAIqlysaZg1b9xxGhXrdVNe15vtRqFm5TJRE//aLu/jh7HKsubRRiAcmjZsEc8sGIXvi//l0c+ELzq2wlDHwITdLazmKRtKjvlWDasJLXr6sf8g7IueWCEgEJAISAYlA5CMgCYDIx1zOKBGQCEgEXIKA2skMJ6JPdfrUKeGRwN0l80bnQZnif/jeCRx9cArNvOsgBmKEbpcOA2229RZ6AvbNLUYMoSnQwrtelIOHRAAdIqTdX5S7NXJBEgGJgERAIiARcDkCkgBwOcRyAomAREAiIBGIjggcuHcUnXcOwNM3zx22p5UxEB1xkHuyjgDLMu4/fIL9R09j3+FTIoOHXuq09lQahdQK5MqKz0sXRp1q5ZHBRl+D2hqrNmxxmJhWoKWL5BX2n6s2bBX6G4XyZkODGhXRplF1pEiWRFxDLQ9mg1y+dsthjKL5c+Lh46eYsfBnbN6+H6zrZvZQp+a1UaFkgdDsIa01xI0TBw1rVsTJs5cw5YeVGD2gA6gPwsZ9nzp/GUtW/4FN2/eDjiJKoyVp8YK50KDG56A+hZKdorfWXNkywTNJQkz+fiV++3uP0LmoULKgmL9F3S/DlDk9evIMx05dwO6DJwTmTGG3nZ/7LFYgJ8oUyweKpObMmiFUwC6i1sC9knzbc/Aklq3djL2HToZZA+8VLV0/K1VIrCNP9kyha7C9btvew6HPCst5Cub2/v99V0LubBlVM7ysP6XyComARCC6IiAJgOh6Z+W+JAISAYmARMClCKy+uAETjs/Bg1cPHeapnLY8JpTwD5Mx4NLFyME/KgROn7+Mhp2Hqto0qm2EQd7Ifu3RsVktERg74wBiK/rIGm6fYVMwa9FaS7gxmFdKR7TWkC1zOpQrXgA/rf8LWTKkwfLpQwUBwDnHz16OsTOWGFqIfvNleQT7dwVJEGfXSn2LWWP6wCu5J+49eIym3QLw+5a9pvdrq5USEWvgxCzTGjJuLqYvWG24jg7NaiLYv5vI1LFyHd09An3bCOJGNomAREAioIaAJADkcyERkAhIBCQC0QoBLZtCV6jeKyUCs04txN67h/Aq5DVixoiJwCK+qJmhSrTCVW4m4hCwSgBw5tQpk2HZ9KEoX6KAUwQAx2hZvxqmDveBm1sMpwgAEhGr54wQGQFmSIgCub0FAeCdKZ1wo+g7YoZpEJUAPpFHAqfWyonG+3WBT9sGItvCKgHA6xW3FGcJANs1vHv3XpAfA8fMNoVBQJ82GNLjW0GAELep81aZuo6dSAKMHdTJQejV9ACyo0RAIhCtEZAEQLS+vXJzEoGPHwGtl0zlxVJJLdXaqd6Lm/KC9fGjFD134My907IpZOAyc1QfNK5VyWW+1Az+f7nyB7bc2I2hhXvDM+5/6dZaTS8I3L5qmkgBli16IuAMAUAkAn3bYlC35ti57xjK1uliGRySCD/PHQm6cDiTAcAJu7euJ4JLptEbrUH5nX4bEoL6Hf1EWYCV9t24fmhS+wun1/rlZyWE20WMGDGcIgCUU3iu2Vm8lDU8efYcjbsMw56DJ0xBoPz7xDKMb9oNMsyasB3UlqgxNZnsJBGQCHxSCEgC4JO63XKzEoGPDwFJAHx89yyiVuwMAXD91l007RaIv3cdDLOMqHgiJgmAiHpSPr5xnCUAlID0wNEzhsG3FiokwlrUq+p0QMv69MVThuDfyzcM16AQAL/+uVvVDpRj0ZXkzx0HHL6zXH/bxjWEhsCgsXMslyvwesVulNoHzmQAVK1QHIun+CG+e1yn8VLWcOXGbVRp0sv0w0oCoF/nJug/ahZop2rfalctJ/QdqPVw+MQ5h8/9fVrB36elywhP0xuRHSUCEoEoh4AkAKLcLZELkghIBGwRiAwCgOr5i1ZtxKMnTx3Ap6AUxak+ZIvq63MVNs4QABT1qtK0d5jTMgYhS6f5I5d3Rlct1alxJQHgFGzR4iKK1Z04exGZ0qdCrJixRIDJWu+3b0NEvfeY6UtEyrx9MyIAWH/P0/lkSRPDd/h01dNmn3YNRGDYb+RM1aC6XZOv0bt9QyxdsxnDgn9wWAOzCNbNG42XL1+bIgDmTxiIqfNX4bulvziMxZKGhl9XxNo/dqBW6wEOnzMAnxvUH4GT5qmulcF1zcplcfzMv/j5922qzwazaYoWyIkjJ8+LMgriHDdObOGKQmG9B4+eYvHqjejhP1l1fiMCwOwajp3+Fx0HBKmusVzx/KhcvhhiurkJi1U+AzW+KI1GNSuhSbcAbNq2L8x1POHfuHi8+LeJ5ECvgKmaz4p0+4gWPxlyExKBCEVAEgARCqccTCIgEYhoBCKDANATiFJqQCN6X1bGi+rrs7IXK32dIQCorP3D8l/DTMNTRKp6Mw04KjVJAESluxH5a3n2/CXWbdqB1b9tFarwVOw3akYEgHLinj1LegwLnqcawHMMCgqyFl1NBFBJPT917jIadPITAal9Y1DNplUCwMC9R5t6KF+iIF6+eu3U6TvH537mBw8UjgR6a2VwX6/DENCZwL5tWTFF6CbQ/nLrnsPCgWDXgePg98+omckAUPAyWsOW3YfgFzTXYUqlRCC5Z2KHz5zNFOFAytqTJZVigEb3WX4uEfjUEJAEwKd2x+V+JQIfGQLhJQBCQt7h6KnzwtbKvnml8BSnwlE9wI7q63PVI+UMAeCqtbhiXEkAuALVj2PMW3fvo0O/IKzZuN3Sgs0SANRGCZw0XzXgNEsAGD2fWgSAvT6LMwr8CihGGQBK8E3yhCfl1EawbyRxmS5PIT0z6vu211shAIzWcOHydc37oaj92689PASArYuApYdMdpYISASiPQKSAIj2t1huUCKgjwBTTq/evCNenA4dP4uDx8+KUxTb0yjWGRbI5Y2vKpbEVxVLhVEWXr95F46ddjwhomc1+877cQPOX7qGMQM7itRLNr4Qrvz1b/DawyfPh85F26ICubOKtEae2JQqklf4NqudMjGVs1bVsqIOlR7aTJmkZdQXZYuAKaz0k+aJr55/c94cWVAkfw6xxgUrf1MVqGpWpwry5sgsPLjrflUBcWLHFnsIjyezrRc2T4UOnTgXmrLOF3eSEiw9oAgc98nyBDPrq/pZcfy49i/dUoabd+5j2ZrNePX6tcODUadaBTC1VO/zZ89fIGDifJEirIjUOePtbTs5r//3yg1xcr/+z12h/tZMrX389Lnqyai9gKMza+DJ5q9/7lL9giilH1p48dliVgFtzti0TnMVL/fqlUqJICRl8qSh8xkFWLYigByfugYr1v8d5vSS35nSRfOiUpkiDl7xrvR6N+s3bwuuM98ZM+UvRs800+Jt79Ga37eL3znbE2DeJ/bLnjm9eK4rlS0s7OOU5sz91fvl1UrbNvr3yiwB8CEzACKSAOB3bGqgD/wnzNXNADAiSfm7plZiYIS3FQLAaA1aBEDzulUxbbiP+O2NSAKApR7UT1D+zTLaq/xcIiAR+HQQkATAp3Ov5U4lAqoILF79B5p1DzSNDl/uZozsjVJF/quL1zpl4otTvLhxxAmX8tLK/08f5p5Dp5hKvzRKM9VatK3iO9Mtlg4EAAAgAElEQVRPtdSbGUQ2qPG5KT/uiPJktuKFTQyH9W6NDv2DDP3CuT5aRrXpM0bV61opZTAKOpmGquVP3r5pTTE2ySFFpd7Kfmy9vZV7x8B9+bo/0WVQsCBxzDZbAsDZNew/ehpft+yPG7fvOUxLoTRiqqYpwM5F8uUQlmzemdKCgmzd/ScJWzS9xmB9gl9XNP2msvByN7oXCgHANXT3mySILqPxiQtLHljj7Kx1mRmvd711qNktOutjbhRUEUszOLJPG98xhvdI2Zdt6Y+z91cLI737UqV8MXRpWQe/bNqJOUvWOQxhlgBInMgDbX3HCJLVvpnJABjcvQX4b0PzHsNVt6H322yFAFAIVi2s/iOSS2rqFSi/A0bPiVbwzbX279IULHdQ0zuISALg8rVbqhaA/PdqWK/WQtDPtsWOFQt6v8ddW9ZButQpNL+KJLhJPMomEZAISATsEZAEgHwmJAKfOAJWCQDCVbNyGcwZ21ecZmoRALawKi+tfAHSCi7tb4PyEnn3/iNDoSm1W6hczxfIiCQAOFd4PJmt4E3cOrWojW97jowSBIAtzgwAmKnhrLe3crrKDIhvfUaaqn+2nV958WeJh7NroIiZVtqwMj5rhivU6+bwiPHFmvZifD4ZJJm19rIlp85cuKL5fVAIFtYVN+oy1JJ92sSh3dG9dV1Re+2MdZlVr3e175/iN58gfrxw+Zjr1Y+bJbUK5smGroODMe+nDaZ/7RX8mQ3l7P3V0pzQIwAGdWshaucDJs5T9X1vXOsLTA7oIUgPrfp7BpLPX7zSJFn5bPfp0Ejz2SBRxQwCCutRrNDqb7M9AaC3X+6nVcOvEDtWzNBp3rwNEZlfzGBhEEuXAL3fcBKfzhIArRp8heF922LJz5uEaKJ9ozjfvOCBIhMrvGsg6deo81DTzyDvE91LtNwLeMJfvWIpxIzpFjomM1VOnruEkJAQkUX2oQVsTW9WdpQISAQiFQFJAEQq3HIyiUDUQ8BKQKqsngHChgXjRKqsWQKAJ58zF61B74D/xKOMWngJAI7PAKFOtfIRSgCwVMJZT+bC+bKLE3qKfplpUZ0ASJLYw2lv7zaNqou0eauBmYKbEqAzSHHWX5zpxTwlZVq9feOL93i/Llj56xbVDBnFVnDM9MXiO2ClfVGuKBZMHITHT57pEgBULifZNPn7FVaGR65sGfHTzABRnuAMAcDJrHi9qy1O8ZtnKU54fMwZvGsFQGYJgHjx4mhmemgBqxBcPBV29v4SA7VGUoO/g1br0ZWxuO9M6VI5RYxyjDXfj0LlckWdfjb4vfnu/9q7DygpymyB41cyzAwMQ46SkwgiCAbEtLLmgGIAcxZFAUmiIAISJYmimEV0xaxrQPe5ioICYgBEUEBQkJxz5p1bnpptuqu6qrtncOD+65w97x27u+q7v1vdzHfrC8N6+E7Pii4A6DWTnfIQVKwIOwLA7+l7mC9WTrWhXq2qCd2HQdsABrU9LyxgG9RGXkcAgb9HgALA3+POVRHIMwLJFADczrUOvw1bAHD+iOo/Vl5+65NQsedEAeD+u6+RXndfK10HPOE7fzSRKQBDet3pDBNNdk/mS8851emseq1U7YWS1wsAM36cl/Te3qMfvkeWLl8dekRItI/7h79fxyLM/uLDHuzgPGn1yqc7L1e3LvPaYktXUW93yT88RxBogeymK89zmvz8xI88n6LqyuTlSpeMWwCIN/w36EukHTRtX7IFgET2evdri06juPHKc1Pax1yHOesUJZ16En2ELQCs27jZd/63rrlRpWLZmHVPtACgw6u9RoiEza+uY+J3JNshdn97ky0AuMWnzOLpSd8bem9pAS+RBVqTXcwuzG94mBEAya4BoN45VQDQNUASKXi6I+d06o+OHPCaqhTvd8CdxhT0W8HrCCBgT4ACgL2cEzECBwnofO4Nm7ZIlYrlJF++oyQjrZgzP1mHbS76fbl06DVcvpox2/eP77AFgO53tnOefutCZtGHDjlte8HpUr1KBWco56yfF4o+XR7U83ZZsWqd55Mu/YNO948uUyrTGb7ptYVWmLmuumBg2EUAW53YWG7oPCjpPZl1X2edc+51uHtJZ6QXdeajLl+11lnIUOdz637cYRYB1E7bjV0GpdRZCtvp/L9/jRTdci/Zvb11b219eu81vF599I/Xc89oIX1HvCAvvH7wtn7uH+W6EKHu3Z1KG8a/Ocmzg+/O/dWntF5bd+n8f33CG296QL58+XxHGGjntVmjunELANt37pLW7brE3C567w/vfZdzf3TsPcrz+5nbe72H3W/+vtuvTOk7kxPrWixZttJzFIf+7uhUjibH1JaG9WpIneqVpXRWpjN1Qr+H077/OaX8aoHU70h0akHkeZIdARB2bZR4/0Re3LqljBvS1VkgMZECQLJrfYT5DQ9TANC1FXQtlbCjryINcqoAoPeDmrW/p3+oKU9uAUDXAhj57OtOsd1rSoZfvqIXSuVPHwQQQMAVoADAvYAAAqLDI7Uz9+mX34o+1Q3zR4b79M2vAKB/bF5/+TmiC8fpqva6E4Df/P94QxWD/sisVa2y9H70WRn0+ISYTGrnWRc0e2DoMymtIO3+IZ/sUyxtmHYodRG8O+5/NKadXkNmI98UNL/VbV+Y9wUtmBavAHBC43rS6ZYrnI75/v0HUtrbe+LYvjJz9i+eHTNd1f7VMX2cNSbizbuNNz826Gvtmv/y21LPp8O6yN/zw3s6w7Sj9x/Xe/vTV4Y7BbJEFtCM7lTEG32iT6D9Oq76FFd9NFd/117vYfebD7uGhVe+9Dszpn9n6dh7ZEpFrX379/sWmqKve1bLpjK0152i03WSHR3lFqi0Yxrv0F1Xej/6nLPgX/Shc8+vvuQfThuiF5dMpgCg5+vb5SY54+Qmzu4oiS4QqcWSO6692Nn9Q/9/PYJ+m3V0ReShRYAfflogAx4bH9gRd3fP0J1JLjmnZcqLAOpvpI44enDYs6JFv+hDC7A3X3WB6Jok0UWCnCwA6HX1e91v5Ivy5kdf+P5bq+s46L9f+j9dxV930Pjv1O+dEUteBfnIeNRdi1p6/+h6PRwIIIBAtAAFAO4JBIwLJLsIW1ABIHoP4qCOZ+SWZ5EpCfNHpt9w2rB7SIfpOGubUikAqIeujn7TfYNj7jj3aXOpkn/9YR19hG1fmPcF5SFeAcBdGE3bl+re3joCYNIX0z070GFX3k6lAOBeY8myFZ7zcvUJtw51HvPCWzFrBLg7AOjCf8kWAMKMAPArAETeL34FOH2yrQt16pSV6AJGZAc16H7Q93otNhdZtIq333wqBYCc2tnCbyi/30+//hZpfvS3J5X8xhsB4F5bO8UbN2+VhUv+FN1iU4fmV69aUYqnF8vexlQLTavWrJdyZbKkfJksKZGRJt98N9c3Ly+OuF90FwAdFZVWrKizU4WeN3JRwngFgIc63ygdb7xMdOV8bZN2xiuVL52j28np9XX7xsiRWxpf2VIlpVjRwtlbxubGP8+6teTCJcscd/XRtTJKlkgXHbHjbou7ZOkKx0xjd0fF5XRbdJFDHX23cPGfsmfvXsmfP78zCk7/HXC3zPW6prZ/6YrVzj3hHtrO4ulpzsgVtv3L6UxxPgSOPAEKAEdeTokIgdACm7Zs8x2iHHSSnCwAfPrqCGdRKq8jTAHA70ldXioA6JBs7TTd0HlgTJjufOuK5UrnWgHgpZG95LrLzwncMu1QFADcRcT0yadXB8t9wp2eVjTXRgC4bdi4aYvvTgDvPjdQnhz/bszTZ3cHgI/+Oy3pDqIuxFa3RpW4UwBSKQCEHf2i002uuLOPzJn/W8y9F2art6D95lMpAOh3ptsdV/tOawl7T+uIEp1Go6NvwoxuUgid4qGdwWQLAJrf3Hz6GuZ3Md5veLwCAEPHg/7143UEEEDg8BagAHB454/WI5CSQLynf/rHty5iNfiJVzy3OEu0AKBPuHQhI917PfrQDpUu9lWkcKHsl/SPb+0w61ZpQU8gc7MAoIvVtb+0tbOv+p8r1/h22MLsybx1+w7fbaB0sSudpxp56BO7k5oeI1u27vAdbh/ZPn2KpFuWee39rduy9e50vei2crqyvNdChNrhy4kCQJi9vS877zR5Z9JXnh7uCvI6LDfZKQBh27Bj527fIpiaTZ05J8YqaIcAXYX/igvOlKJF/nc/R9/zOrRZh/X6TYvRXCxbucbTR0cnTBz7sNSsVlE69h7tOaQ5zNzpnNjrPWi/+XgFgDDfGe28p3pP6xN9fdI+f9Ef8uyrH8iH//3Gd4s8N0/aCdYnw14FgLD51Tzl1kEBILdkOS8CCCBw5AtQADjyc0yECPgKxCsA6FN5HW56a/ehngWAMf07yR3XXCyDnpjguUha9BQAHero94e8VwODdgGIHIKcmwWAyA5Bqnsy67lat78v9FNI11D39PbbCi2yffH29g7zNUikAJDq3t5a9Jn2/VxfD51nrMNhvQpGGkvQvNww+4trG3QYbs9B4zx3AvAz0x0AtGDj1wnT4bj333WN1K1Z5aBTLF+1TpYuXyWFCxWSqy4+SzZt3hq3ABBv+7q/hvwW83xyrxfVNna6pW2u7fWu1wiz33yq3xn9nie7k4G2Ue/pCuVKyYS3P3WGcutif7rnvI4umbfgd2drUt3aM/rQ++vMk4/3LD6Gza/+fubWQQEgt2Q5LwIIIHDkC1AAOPJzTIQI+ArEeyofxOZ2wF//4PNQBYBEO1p5sQDQo0O7hDuLrqOOmGh5wrG+w829vBMtAOiiY7oYYq8hTwelz/P1RAoAeoJktzJzhxjr/F+vbdbCND5oG8Cgc0QOc040Dh0erjtQJNt+997WNsYbAdCgTjVn54xEVy7XRQo/Hj/MWcgu2c5z0F7vQb76ug6DP+f05il9Z3Qefar3dP78+RIqvGnbR/S5W9qc2yqp+zNoUc8wdkHvoQAQJMTrCCCAAAJ+AhQAuDcQMCyQyhoAiRYAlPmzKd/Jpbc+EPoJeJg5yLricaojAMKsiO12GL+cPivpPZl1XrYuyqaLpoU5wiyG557HbZ92DM69rlto48h2JFoASHZRRH163r/rLc6lE/GIbKsbb6pt0M7h+/+Z6rtPfHSe3B0ATjz+GNm3b78MffLVhAsuOjT8zXH9nWkl8QoAOnRdd+e4rcewhPLpFo607ckWAIL2eg+6f9395nU6RyrfGY0l1Xta2+o1jcgvBs3xO888Iro2Ryr5bVS/ZhBT0q/rFJ63P54c83l3dEnQ6AMtyL710WRnB5joo2HdGs72iBwIIIAAAkemAAWAIzOvRIVAaIFkOhh68mQKANrR1vnnj7/4dqj2HaoCgDbmvU+nOFMU/BYJczucujZBKnsyJ7L/d+Rq72Hbl6hxKgWAVPb2HvlQR2el63kLf3cWedMV9RM53HzkRBt0msGFN/SUFavXBTbB3QFAV1bXY9Xa9c48/Dc++Dzws8lY6/02/OnXnKfoYQ7tuD0xoLOzenmYwpbXOcPs9R6vLZH7zes6Fql+Z1K9p7WtiRQAdG2CoQ/c6dyfqeTXb2eTMHnkPQgggAACCOSWAAWA3JLlvAgcJgL6x/kbH37u7CeuT1MjD/1D/vLzThdd9EoXA1y/cXP2y8kUAPTDu3bvcZ5c6bBer5XH9T06/1v34+7f9WZZu35Tri8CqNdUh2f+9W95cOizB8XpBnzvzZfL4PvvcBYqTHVP5jXrNsqo596Qp15+z/Naek0d2dD2/NOlR4f2znzlRNqneRr65L+cPewjCxonNK4nF559irz81icpLwLouiS7t/fVl5yVvV2V337oumuBnl/bG31EDuFPtQ2JDOV3dwAoWSIju0nbtu+Up195X0Y//+ZB25p5/QToyIHjG9Zx5ucHLQLodiD1fZOnzZIRz0z03DNer6MLJuqCe9dddo6kFSviXDrRAkAie737/bxF7zfvvi/V70wq93RWyeLS5eHHnQUd4+0CoIa6ZsH1bc85aBu2ZPObm4sAHib/vNBMBBBAAIE8KEABIA8mhSYh8HcIaAdT92VevHSF7Nu3z3mCqMNI3f2IdbqArsi/c9duZ3E23SNZO6bJHtpp27x1uyxftTZ7P2N332Xd51r3ZP47Dh0a++fKtU5HLsy+zKnsyazmuhe1mut+23qoe5msTF/bRNoXud+15qxKxbK56prK3t7aQVy3YbNzj+lRr9bRkpWZcdDe5WHuh1TaEOb88d6jMWzYtDV7/3R9b8ECBaRW9UpOsSMn7uvo+KL3jY9sX07s9R5vrnmY/ea9vFL5zqRyT2t+9HdMv0Pu3uvavui94P1yfCjym+o9yOcRQAABBBAIEqAAECTE6wgggAACCByGAjmx13uqi80dhmw0GQEEEEAAgSNagALAEZ1egkMAAQQQsCpAAcBq5okbAQQQQAABfwEKANwdCCCAAAIIHIECFACOwKQSEgIIIIAAAikKUABIEZCPI4AAAgggkBcFKADkxazQpiNBIN72o7p7DTtAHAlZJgYEjlwBCgBHbm6JDAEEEEDAsEBO7PWe6n7zhvkJ/QgWoABwBCeX0BAwIEABwECSCREBBBBAAAEEEEAgvoDuhPPae5/Jrt27Y97Y5tzTxN3akQIAdxICCBzOAhQADufs0XYEEEAAAQQQQACBHBEI27EP+74caRQnQQABBHJYgAJADoNyOgQQQAABBBBAAIHDTyBsx37L1u0ya95C2bt3X0yQDevWkNJZJQ6/4GkxAgiYEaAAYCbVBIoAAggggAACh5vAgQMHZP6iP+TVd/4jk6f9KD/+vFC0A6pH3ZpVpX6to+W0E49zFp5rckxtKVAgv/Pa/v375Ye5C+TdSV/J/035TqZ9Pzc79BOPP0bOOLmJXPiPU6RFk/qSL1++7Nc+/Owb+emX32KYKlcoK8fUqSZjx78rb300WdZv3CxNGtaWKy44U26+6nwpUyoz5jPrNmyWtz76QvScs+Ytkt+XrXTek5VZXBo3qCnajlYtGstJTRtKiYy07M+7n/v3/30tX8/8ybmWG6/GePE/W8p5Z54oxdP/9xm/9SqKZ6TJyU0byktvTpK3P/7SaYNXu/Xzz/7rA3n5rU9kxep1MbHcfUMbqVyhjGgHv2mjuqGmCuhJtm3fKV9884O8+eEX8s33c0WLDK7Byc0aylmnNJU257aSqpXKZV8z3vod9WtXk6zMDHns+bdk0hfTnXtB83/lRWfKdZedI2nFihxutzjtRQCBQyxAAeAQg3M5BBBAAAEEEEAgjIDu5DD86Yky9MlXszv9fp/752nN5ZUxfaRUyeKyZt1G6TlonDw/8cPAy9x05fnySI9bpXyZLOe9/Ue/JH0efS7wc5FvaNGkgbww4n6nGKGHFi0+mTxDOvUdk93hjXdCd+X8RD6nxY9RfTuKxn3UUUfJ1G/nSMs2dyXd7rCf79f1ZrnigjPkyg59ZdbPC2OuF7kLgBZd7ukzWr6dNT9uu7Qgoue95eoLpHChghJvB494J7q4dUsZN6SrlCv9Vy45EEAAAS8BCgDcFwgggAACCCCAQB4UeOWd/8g19/QP1bLbr7lIRj7UUfbs3Ssde4+W8W9OCvU5fVPbC86QcYO7SskSGUkVAPQc99x0uQx94E6nAxtvKH10oxo3qCUTx/Z1RjNoJ7z9Pf2zRwoEBXB05fLy0shezhPwsB346HPe0PZceXxAZ/lx7oJQBYSwBYDZ8xbJVXf1lXkLfg8KI/v1UX3vkXtuukx27totnR8eI+MmvB/6s+4bh/e5SzrfcoVTFOFAAAEEKABwDyCAAAII5FmB26f2kKmrvo1pX90SNeX5U0dIiUIZebbtebVhX6+aKfdO7yM79u6MaeLDx98nl1U7P8eafiivlWONjjjRpt1b5KavusgvmxbFnP6UcifIuFOG5MZlfc+5YdMWubnrEHln0pehrusWAD7+fLpcdtuDoT4T+aZnh/VwhvInMwJAz+N25OvUqCIjn31d7uv3RKg2uJ/TKQZ3PzhSXnzj41Cfc9+UaAc++uQVypaSd58bKHv27M2xAkCzxvWk+yNPymPPv5lQLPVrHy1vPNVPalStmHQB4JzTW8jLox9kHYKE5HkzArYEGAFgK99EiwACCORZAQoAOZ+aQ9kpP5TXynkpkbxWANAnyJff3lt0bnqYQwsAA3vcJr2GPJ3Uk2O3Iz3imYkJTwFw2zf5zTHOOgR3PTjSmUsf5nALAFu375ALb+gZM/9en/K3u+QfsnL1ennh9Y9iTnlsvRry+pP9ZN2GTaE68F5tempQV2lYt3qoz4cZAaCLAPpNEQgy0UKMxpvsCADXo16tqkGX4nUEEDAqQAHAaOIJGwEEEDhUAuPmT5CfNsTOga2SVlHubnCjFCtQ1GnK4VoACBvfofKOvM6h7JQfymvlhmVeKwD856uZ0rpdF89QtZN30dktJSO9qMxf+IcsX7VWmh9XX2666ny56b7BzqJz0cet7S6U7ne2k7Hj35GRz7we87ouSPfqmD4y/q1PPAsA2hFve/7pogv0eXXE9YQTHuvtLC7YvmN/zzboXPe2F5wu1atUcM6jc+gzS6TLoJ63y5QZs+X6zgNj2tXhuktFh7WvWrNe2nXs5ywKGH3ovHs9vNYAqF29sjM1oVTJEtJtwFiZ/sPPMZ/vfOsVzvz7l96YFGoRwFrVKsVdA2D7zl2euctILybDe9/l5Kpj71Hy1YzZnm15qPMN0mPgU56FHDf3c39dLO9+8pXn/RG5DkFufFc4JwIIHN4CFAAO7/zRegQQQCDPC4Tt2Id9X14LOC+3+1B2yg/ltXLjHshrBQC/+f+Rc+ajHeLNvden87ri/pfTZ8lpl3eMIXTP+/oHn3sWANwpBjo1wa+Dr/PxdUFAv6ffWiBof+nZnulLduqBW3ioVrm8ZwEgcmrCwyNflIdHvhBzfTe2P/5cFWpxv6DtApcsW+m5dsM/Tm3mFFl0hEC8tsQbyaEjEHrfe73EGyHi5jo3viecEwEEDn8BCgCHfw6JAAEEEMjTAmE7yF+unC7Ltq2IiaVUkZJyRoWTpVC+gnkyzrDx/R2NP5Sd8kN5rdywPFwKAJGr/SdSAHCfCvstlqdPpz99ZbjoyAOvXQDcTvLuPXvllm5DnG3too8ww+N1u0KvI5UCQLwRAJEFE79rHKoCQGTu/Npy/lknyTNDuzuFCq9FAN0CgG5n6DciIl6hJTe+O5wTAQQOLwEKAIdXvmgtAgjkMYF9B/bJ+79/KhMXvy+/bflDtu/d4bQw31FHSXqBdKmfWUva12ojp5U/UfIf9df+3K8sekemrf7OM5Ira1wkLcs1l3d/nySfLZ8S856yRUtLy3InyNtLYhfKSi+YJmdWOEVeWDBRft64QPbu3+sMr29e5ji5r+HtUj0jdk5oMu1fsPk30WHvu/btjmnfNbUuk027N8uwOU/KTXWukqVbl8vHyz6XNTtj99UuXjBDGmfVl7SCxeT2etfIf5d/HThV4IAckK9WzpCXFrwu8zYulK17t8r+Awey26EG6QXSHPczK7aU8yqfKYXzF8p+fem25fL0/AnOYoNrd63P/qy+p2yR0nJWxZZyXa3LRZ2DDs314z+/EDq+2sVrOKeMjGHuxl9l655tB7W/WnplaVv9ArmgytkHtd1904ZdG+W5X19z7o/VO9dm58G95yqllZdW5VvIOZXPkDU71vkuAqjt2bRns6zftdG5V/TzFYqWE70H29ds43nteCaJFADcGP6z/CtZtWONc309CuQrIFmFM+WUss3kxjpXSo2Mv7aVcw9975RVM5x7QBfr27B700F+GkPJQplSP7O2tKt5qZxavrkcJQevhq7+362dLU/OGy9zNszP/s4WyV9Y9h7Yl92WyOtGLwKYbA7jTRe5vnZbGTbnKXHu0VOGygcfTvN8inz6SU3klTG9pWK52Hs06Mm0dr79CgDu3PE3Pow/AkBd/OanBxUAPn11hJx9ajPP2yjZAoAu4vfvFwfLzp278/wIgDAFAJ2KMPj+2+WBoc/ELQDoFIr2Hfs52y1GHxQAgn69eR0B2wIUAGznn+gRQCAFAX1a3Xl6X5m3cUHgWbRDMrJFX6mcVkE+XPqZ9Jo5WLTzHX38s9JpMuiEXnLblG4yc23s/NDLq50vx2bVk4e+Hx54zcg3pBcsJsOa95FTyzXP/s/Jtj9eR69OiRpOIUQ7dD0b3SXv/D7Jc1X1yLYVLVBERrfoJy8tfCPuLgDaQev+7QD5fMXUgzr9fhClCpeUCaePEV1rQDtsz//6moyd95Jn4SLyHFoM6FD/eqeAEd15jHxfvCfGXvGdXK6ZbN6zRXrMeESmrv42MIYKxcrKo837SOOsBtmnm7Tsc+n3wyjnPEGHFmNalWvhWwCI93kdcaHXjiyeBF0vbAEgbAzamW9b/ULpfmwHpx3aMb7mi46ybteGoKZkv96sdGMZ0eIhp6igh94Hw+eMk/EL3wj0j7xIZAEglRz6jRbRe1WLH1rgcHe9mPTJt3JVh76esd5/9zXSutUJB72m276VLZ0p197ziHw355eYz40d2EVub3+RPPfah3Jbj2Exr4edAqAfjFcAuPrifzjt9mqDPt2++4Y2UqTw/4pye/fuc3YQeGrCe54jD7RooSvbFyzwVwE1+ihcqJBcdfFZsmjJn3ELACWKpzsjFz787JuYc4QZAfDOs4/Iqc0bS7GihSVoqsCylWs8c6frEUwc+7DUrFbRd6vGoMUc3REAFABC/wzwRgQQiBKgAMAtgQACCCQhoJ2/W6d0k583/hr601oEcLcSu+HLzvLbltj9ofXpb7+m3aTL9Idl7c71B527cP7CMqJFH+e/J1oA0BPp09QXW410OkOptH/+xoWhOpU5XQB4749P5NE5T4buuEVuH/jmkg9lwI+jPZ/ueiVQO2M9GnWQq2tc4pvfRAsAzco0lm4z+nuO7PC7SLmiZRV5uV8AACAASURBVOSpUwZL7eLVnfvllindZPWOtaHuOd3mT5/o+20DGO8kOlrl/sZ3y1U1Lg51LX1TmALAtNXfS6fpfWTrnu2hzqtFAB2N0L1RB2d6SKIFAL2IFkL0XtTjX7+9K0Nmjw19H7iNdAsAu/fvSSmHfgWASAz3vp330x/Suv19smVrOCvtOD7c5Sa5u/coz+H5OsS/TvUq8uvipZ7n1M65bh/3+Itvx50CoG2NVwDQDv619w7w7Gh7Jd0tPMyc/YvniAd9vedd7aV8mayDPr7o9+Wydv1GKZGRLte0ae0sKOi1CKB+qEnD2rJ9xy7RERJeh9upjjeCwv2cPl1v1qhu3LUCihQp5LmjgZ5DF1Msnl5M5sz/zbMtOv+/0y1t4xrrGgAUAEL9hPAmBBDwEKAAwG2BAAIIJCEwfuGbCXVG9RLamel67J3OEPPRc5+TZ355JebK+jT80qPPkYm//TtmhIDbgdcn4MkUALRT179pN7moamtJpf21MqqF6lTmZAHgiZMGSpcZfWX2+nmhs+V2pHSkhV/BJd7JIgsmXu9LtACw58Ae6TK9n+zatyt0DPpGHfXR9/j7fO8Zv5OlUgDQc+pokbGnDIo7CiLy2kEFgAurtpYOX98vWgRI5ChZOFOea/mo6HcjmQJAqveBttUtAExe+U1KOUykALBx9TbfOd5efloAGNHnbudJ+n39/loVP5Gjf7db5IGO18qAx8anVADo0aGd9Bw0znOnAa/2BG0DGBSDO6x+/sLfQ23j53W+954fJBedfYpTIAjavi9MAaBBnWpyc9ch8s6kL4Oaf9DrWqT5ePwwOf7YOhQAEpLjzQggkIgABYBEtHgvAgggIOLMGb5lSlfPzmj5omWlRvGq8sO6n2TH3p0xXieVbSpPtxzqfPaOqT1ly56tMe/RefvuWgKRL7pPMt9a8mFSBQA91yVHnyO9GndMqf031L5COk1/yDO+yPbmZAFgcLNectc3vWT59lUxXu7c9/2y/6D54G7HT+eMe0250Kf8x2U1kPW7NnmOxtApB6NOfNhZk8HrSLQAoHn75M/JMafKLFRcjilZV+Zu+EU27t4c87o+/dd7RkcPeE0L8ftSploA0NEoL7YaJaWLHPzk1e96QQWAWsWre97zmr8GmXWc0+qImsg1HdxrPXjcvU4nPJkCgDsVRNejSGY0hLbBLQDcN/3hpHP4QquR0uPbRzynuUSauvdtev40ZyE4nRsf5nA7wus3bnaewHttd+d3nkQWytNzxBsBoE+nP5vynVx66wOhRy/oIn7xOr3x4nfXRFj8x4qkCgC6Mv/4UQ+IriWwdv0mx27SF9N9LxmmAKDTFl57/zNnqkXYERx6QXcqQhhjRgCE+VbwHgQQ8BKgAMB9gQACCCQosGTLUrn2y3tFFzKLPLQj0+/4bk4n26+j4P5xr08zE3kaqnP4x548SI4vdaz4FQB0lXydt64L2I34aZznMOtGWfWl93Gd5LapPZJu/x31rpVe3w0OLAA8cNw9CS0C+Oiccb5rAPRv2l3unNrTc/632mgHUm2PyawjzcseL3v275ECR+V3LAb+OMYZ+h196JSMF04dIYu2/O5bjNFO9GXVzve8QxJZBLBdzUuk/w+jZcHmxTHn0oJK12PvcNYn0P9FH9qBHXPSAOk1c5As2bos5nW97yqnVZSaGUfLtr3bRe9PXcyuR6O7pGShEr6d3krFysvRGZV9i1Vux3nGmh8CC05BxQZ9fc/+vc40jOijbJFS8vJpj0n+fPnlusn3ehZ5tPjVscGN8t/lU6VGRlUpXijDWeBS26gjPLQw9Njc5+XjZf/19NO1IHThR6/r6wcuPvqfcmX1i+TB74Z6FoO0ADDkhAfkxi87J51DbYNeX9sR74icurJg8bLQnfnIBeYmT/tRru88UHSl+KBDh6Q/ObCLM89e1xEIWik/TOd0x85d0v2RJ53pBGEOd4cCfQJ/c7chzkKFYQ+3eKGdd78pAH7n0ifuTw3qKldffJYT+4EDB+Sx59+STn0f87182AKArm0w/OnXnNEQYQ6dgvHEgM7OFAH1CyqyUAAIo8p7EEDAS4ACAPcFAgggkKBAvCedQaeKXJju/T8+ld7fDfNcDDD6PA1L1pXnTh0uaQWK+RYA3MX0TirXVG6b0l2+8dhpQDsXYTvwXrFo+7sce5vTkfEa4aDta1PtXLmmZhuplFbBOUXYbfLivW9ki4fl3mm9PTtf0e3UDvGp5U6UQSf0FN1pIMywa7+8Rc4f93tPmPiSWcDOvZ7m9cHG98qIn572LIDEG6of9FReixva6dVdJ6IPHXr/cqvR8t262TlSAFiweYlMWPhW0FfE83X3CbwWON5Y/IGzC8af21cELuioJ3O/c7r7htf1MwqmO+ssVEuvIjd91cVz0Uq9vo5CSGYEgrYhaKFLvWfrlajt7IahI04iF19cs26jjHruDXnq5fdEn+57HXVrVpW2558uPTq0l/S0os5bdC/6Uc++Li+/9ann57Iyi8u1l7WWTrdcIdUql88+bU4UAPRku3bvkbc/niyDHp/gO99d23BWy6bSv+vNojHoESZefZ923o9rUEt0BECH6y/1XQTQ74Y7tXkj6dvlJjnj5CZO5989tm3fKYOfmCCjn3/T8+n9kF53yMWtW8ZdA8Dd6nD//v0yedosGfHMRPng/772bIruvnDndZfIdZedI2nFijjvoQCQ1M8EH0IAgZACFABCQvE2BBBAwBVIpQAQ+XRv5Y7Vvk88o7Vvrdte7j3mZuc/+40AcDsZutp8vE5pKgWAoAKC1xPzMB1kjSvoff1+GOE5/NrvztRt8IY1f9B5uh/01NXvHPFGALifCWp3iUIZSa1g755fO7AaR7cZAzwLAPGKFGEKAH4jD9z7acWOVX97AUBjvK1ue+ceCbPrRmQ+gwoA7utaLMqtAoB7Db8RAJG/C373oj5R3rh5qyxeukK2bf9ru1F9WlwmKzO70+/1Wf3cuo2bZOHiP2XP3r1SsEABqVW9kpTKLCEFfFbWz8lfe32qvnnrdlm+aq2sWvPXwqaZxdOdtpfISJN8+fJ5Xi663fqmtGJFnWJFoUIFnYX0Ijvuftsb6giBF0fcL7oLgI6I0HPUqlbJaUPk56MboZ1wLaJom12zkiUypFDBgknx6PlWrlmfPSpDr1+9asWYOJI6OR9CAAEEEhCgAJAAFm9FAAEEVCCVAoAOwX+25aPO8OXv181xpgGEWRE98ilvUAEgN0cAaPtvrdtOun/7iOcIgNwsAOie99qZ163Swhzu0PJ+P45KqgCgiyYObNZTzq9yVtzL5XYBoGKxcjL4hF7SeVpfzwKATjkZ0LS7ZxvDFACC7qe8UADQbRn18JoiEXQvBBUA3JEO+n9zqwCgORx/2minkOJVjApTAAiK0/rr8QoAE8f2zR5hYN2J+BFAAAEKANwDCCCAQIIC8TpVOhe9XNHSvmdsWLKeM8xXj77fDxfdni7MoQux6YJsujBbUIetTNEsuX1KD1m9c13MqYOe4Idp/7El6/nOK0+kAFA1vZLo4n6lipSU8kXLSIevewV2jnTdhad/eUU+Xva5rN+1Ie6WgEHDrvWJb+Os+s7+616HDsPWXNUuXiOpAkBkfLomwfWTO3l24I9Or+zMa/c7qqRVlDbVzpPbdAtAj5zqGgjtaraR0oX/t1jf7v27pUmphrJtz/bAXAXdT7ldANDtLY8v1VB00UW/Q0cAPP/ra573h+ZZ5+//smmR57QXtwAw8bf35cUFr8dcwt0d47TyJyVdAAiTw7sb3Cidp/cNvMfD/B7wnlgBCgDcFQgggEA4AQoA4Zx4FwIIIJAtEG8+tz4hP7fymaKdCvfQlf7/Wt18v5xVsaWzSODanevlhi87eS7q5kUduYVgvF0AdGSBLoq2a99uz4wFzWUO0/6yRUoHdiojLx40Bz/s8OhRc5+RVTvWytHplaRKWiUplL+g7Nu/T3QthVnrf46J1y0AfLlquufcb7fjWLHY/+Y/60m0I6nFBZ0bft+xtztzyOMdYeJ78pRBznoPeu7oQwsFV1S/UArlK5T9knbg56yfJ7rvvBaN2te8VG78qktCw9/DLMynawAEFQAqppV3Rr3EO3TayfJtK+PeF/p5r+0rtQCjoyyOyax70CWWbvtTlm1b4cyH10KM3yKRul3jkBN6yVPzX5bPlk+JaaYWeh47qZ9zrj7fD/MsGun3q2j+os4iil6Hfm+GnvCgb4EgTA41hjCjRfipTU6AAkBybnwKAQTsCVAAsJdzIkYAgRQF4m0DGHRqd7623wKAOl9cF9fTjl/0cWLZ452dAP79x6eBc7L92qFDqXXVeb9tDMO0v1W5Foe8APDYSQOk07Q+CXWA3cXdtOPntQ1gUKyRCzamWgDQFeBH/fRMQmsYuNcM2oLOr205VQDQzn2YI2i6gd82gEHndgs5uojf5JXfBL3dtwOv977f1ptBJ002B9E5pAAQJJ386xQAkrfjkwggYEuAAoCtfBMtAgjkkMBrv70ng2Y9HmoF/8hL6tP/Pk06+24BqJ3zT/+c7LkVms5Rfq7lozJnw7ykCgDu5+uUqCGptP+8ymcmVAAYPPuJuKu/hxkBMOrEfk4BwOsJul9K9cnwi61GOqMx/OZ2x7sdMgsVd3Ze0GkT8Y6w8SW7D32z0o3k6ZbD5JvVM6XL9H6ya9+uUHexFpvCFGuCRgDkVAHgwqqtnXUMEu3E6/aWw5r3dnKfzBoAiqUdeN1KMZGtNyOR3QJAsut/uDns+M2DTAEIdfcm/ibdMlF3HYg+ChcqJFddfJaUL/O/KTKJn51PIIAAAkeOAAWAIyeXRIIAAodQQIfYd/92gHy+YmrceejRTdKOhA4F9lr8z31iPX7BG55Pit1pAGkFiiZcANDPtq/ZRro36iBHyVHOFIFk2399rbYJFQB+WPeT3PX1A7J5zxbPDOVGAUCHleu2bZdXO9+5pi68pqvo+7XBq2GRuyrEu7XCxlc5rYIMnzNOxi98I6F7xl0gTtvTbUZ/z2HuXu3LawUAnW6wYPNiufvrB+TP7cH700fGpKMZmpZqJLdO7SYrtq9O+JvuduC/WjVDus3oF2rhTa8CwAE5kFIO9TvHIoAJp48PIIAAAgjkoAAFgBzE5FQIIGBLQOfaT1j4toybPyGwY6nzmHXu/IVVz5bNe7Z6PhHXBf50ob+vV8905ovr+aMPnQZwdqVW0v+HUaGxdQ50h/rXSftabZzOv3sk2/7jso5JqACg19N95nXEhNcc6/SCaTLmxP7y7K//8u0cPXHSQBk8+3H5atX0uHu/a6Gjanpl6XzMrc56C5HH4i1/iO4I8N3aWXE74HqO9ALp0qBkbenRqEPgIoBh4zuhzHGiHchPln0hw38aF9iR1SJGVuFMObPCKdKl4W3OzhFhcqbtzypcUnTIe+ViFQJzdahGAGgBQA9dyFG3w/tsxVTZu39v3PtY7w1dBLHrsXdIizJN5KcNv0jPmQNlyZalMZ/TRQRPr3CyzFo/N8bWLQDoh3SEzeBZj8csqFgto4rIgQOe63JEfj6VHLIIYOifLd6IAAIIIJBLAhQAcgmW0yKAgC2Bdbs2yM8bF4gO83aPepk1pUyRUs4ictp5y6kjXodtQNMeUqZIlszfuEiKF0yTJqWPFd2CLLLj79WOQ9F+7bz+sfVPZ/vDXfv2SJX0ilKneHUpW7R0YPsi27xp9xan4LJk67IY75oZ1UTXUYh36OgHXchRO4raDj3UShfb06fsibYnsqCSSHwax6ItS5xcuYeaaCFIizZBcWjOft+6LPvzTgxZ9aVC0bLOwnl5/dD7Yfn2VTJr3VzZvGeb09zC+QtKo6wGzvdFd4aIXEwzMh6Nfeba2bJu5wYnd41LHePc5/p+za8uujlv40Jnh4mGmXWkdJFSB5lE3ot63malG4su5Bf0PYk2TTWHeT1HtA8BBBBA4MgToABw5OWUiBBA4AgXyKkntkc4E+EhgAACCCCAAAIIRAlQAOCWQAABBA4zAQoAh1nCaC4CCCCAAAIIIJBHBCgA5JFE0AwEEEAgrAAFgLBSvA8BBBBAAAEEEEAgUoACAPcDAgggcJgJUAA4zBJGcxFAAAEEEEAAgTwiQAEgjySCZiCAAAJhBaav+cFzFwFd+E23GKxdvEbYU/E+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5nG5ZQAABEdJREFU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/w8uYtiYDptPY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0" descr="data:image/png;base64,iVBORw0KGgoAAAANSUhEUgAABAAAAAMACAYAAAC6uhUNAAAgAElEQVR4XuzdB3QV1RbG8Q1JCCVA6L13pIMg0lQs2EVQQQERFFR6B4HQe68CCiJgQbFgxYJSpUpHeq+hl0CAkPDWHt/Em9y5985NQp3/rPXWe49MO7+ZsDjfnLNPshs3btwQNgQQQAABBBBAAAEEEEAAAQQQuKcFkhEA3NPPl8YhgAACCCCAAAIIIIAAAgggYAgQAPAi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CCAAAIIIIAAAggg4AABAgAHPGSaiAACCCCAAAIIIIAAAggggAABAO8AAggggAACCCCAAAIIIIAAAg4QIABwwEOmiQgggAACCCCAAAIIIIAAAggQAPAOIIAAAggggAACCCCAAAIIIOAAAQIABzxkmogAAggggAACCCCAAAIIIIAAAQDvAAIIIIAAAggggAACCCCAAAIOECAAcMBDpokIIIAAAggggAACCCCAAAIIEADwDiCAAAIIIIAAAggggAACCCDgAAECAAc8ZJqIAAIIIIAAAggggAACCCCAAAEA7wACCCCAAAIIIIAAAggggAACDhAgAHDAQ6aJCCCAAAIIIIAAAggggAACCBAA8A4ggAACCDhaIPLKVenQb4JMnfOdm0P/zs2ld7vX72kfp7f/nn64NA4BBBBAAIF4AgQAvBIIIIAAAo4WcHoH2Ontd/TLT+MRQAABBBwnQADguEdOgxFAAAEEXAWSugP848IVsmXHXjfkvLmySb2nakmKoKA76gEkdfvvqMZxMwgggAACCCAQR4AAgBcCAQQQQMDRAkndAR4w7mMJGzndzbRlo+dkTJ82kipl8B3lndTtv6Max80ggAACCCCAAAEA7wACCCCAAAKmQFJ3gAkAeLcQQAABBBBA4E4VYATAnfpkuC8EEEDgJgkcP3lGPp+/UK5euxbnCjo0/eEHy8uCRatl5pc/y449B6VYobzy9CNVpU2zepI/d3Zj/2tRUfLVT4vl4JFwtzssVaygVK14n4yaNldSpwqWnm2axO5z6fIVWbRivcz7cZGsWLfVOL9uGUPTyYOVSkntahXlxSdrig6VN7eIS5Ey5+tf5fzFCLdr1XqgnDxQ4T7x1B494MUna0mRArmNY2/cuCH7Dh2Tj+b+JD/+sULWb9ll/Hnp4gXlQsRlOXD4uNs1/CkCaLro/f70x0q3c1W7v7TUeaiKhKROJQ2ery3Zs2SMva+dew/J/F+Xya9L1sjqDdvkYsRl42flSxWRqhVKyQt1akjNKmUlOEXCpw8kRfv1HNv3HJRPv/lNfl/2t6xctzW2nfosKpcrIS8/87BUKV9SAgMDjJ/pM1+1/h/Lt9l8Prv2HZavf17sto+OlmjwXG3JmjnDTfpt4LQIIIAAAgg4S4AAwFnPm9YigAACRsf7lXf7ysZ/dtvWyJc7u3w85j3RTre3L+bPP17d+Ll2ZF07z9pRbBs2TtZs3O71mhoG6HFvNnzG6OyePntBXmvTX35ZvNrtuDnje8trdR/z2p5lX08S7Xhrx3Xu939Iq55j5My5C7bb7U8A4M3F9YJlSxaWuZP7GuGKhiJDJ82RcTPmxXb6Pd3cM48+KCN6vivFC+e1ff/mjknRfm2fBjvD3//U573WrVNTxvRpLfrefPfbcnm+WQ/Le/7109HyWI1KxrNp8G5ft32erl1VZo/rJRnSp/W7zRyAAAIIIIAAAu4CBAC8FQgggIDDBBISACjRozUqyayxPSU0XYjHZfNcKc3O86Zte6RBq76ybdcB29Jj+7aVts3qyZlzF5MkAFi8coO83mGw5Vd+bzd1MwOAQvlySZ/RM2TwhNm2XTTM0ODDHI1h98DEtj86OkZGfzBXug563+4lRcOgqcM6y+FjJ+XZpt3l2InTHkOcWfMWGM8n/vZuk7oyKqyVpAxOYfu67IgAAggggAACngUIAHg7EEAAAYcJJDQAUKavpg2UJx+uYjsA6PrOq0ancfyMeX4plyiST76c0l+yZ8mU6ACg3H1FpHWvMca0Bn+3mxkAnL94SV5o/p5lx9jbffZu97r06fCGBAQkt9UcHWWQ2PZv3blPXno7zK8QR2/uwxHd5NHqFeXVNv3lr7Vb3O53cLcW0qN1I/FUN8H8ua2GshMCCCCAAAII+BQgAPBJxA4IIIDAvSWQmABAO2vvtW4snQdOkqlzvvMKo51nnQ/u73QD86TaeXzhiRqJDgAyZ0yf4Hu4WQHA55P6yLyfFkvvER/6/XKZIzFyZM1k69jEPG+z/WM++EI69p/odr2HqpaXR6pVkD+WrzPm+sffdCrHgM7NpU3YOKP2Q/xN3ycNNHoO/0D0GvG3zyf3lVeefcRWO9kJAQQQQAABBHwLEAD4NmIPBBBA4J4S8NYh1E73/WWLy3vDpomuZx9/q//0QzJxQAfpM3q6rQBAC8M9/mpHt/OkDUkto3q3MorGtek9Vpau3uS2T4e3XpYubzeUNzoOSVQNgOiYGKlVv43lM5wypLMxoqHv6I/koy9+ctvH7AB7+kJtHvBErcry0ej3ZNGKdUbRQl9FAHU+f/+xM2X2V7+4XVPnvQ/t8bb8vnStMdIi/qYd/+9nDpUrV65J9RdbeX03tQZCYtvfqcUr0q7PePnwsx88dtA9zfM3XUZM+dSyg69LIw7q2kJ6Dp/m9j7pO/LrJ6OMQo9sCCCAAAIIIJA0AgQASePIWRBAAIG7RsBbAGAWzfM0J1s7dNNHdpcB42ZaBgBaxK9d8/rS6MXHjXnqn81fKI3aDnCz0a/Yn04IE/0632/MTOk35iO3fbRzqF+Hm3celqgAYP/h45b3oCsP6D1ohXntaFuNaPAnAPhkQphkypDO43B2bc+YPm1EK9t7K26oxRab1K8j23cflJffCZPN2/e62ehz0s1OAJDY9us8fE+FGH299GbBQw1ErEYQaNihJhoCxS/0WLF0MdERAIXz5/J1GX6OAAIIIIAAAjYFCABsQrEbAgggcK8I2AkAPvnmN8tOs68AIP6QeW/n8dVh1s7huH7tpFXP0TclANC26D3ocoV3UgBgZ3UD7Rjnzp4lUQGA3fYnJgAwr7F87WbLlQB0CsHALm9K18Hvu9UIYAWAe+VvHNqBAAIIIHAnCRAA3ElPg3tBAAEEboGAnQAgoSMAkjIA0PnjfTo0lTe7DLcMAMwv5b7a4+kLuDkKISRNqrsuAFg8b4IEJE+eqADAbvsTEwDolBGdVrJ7/2HLlQB0hEC/Ts2kz6gZbstSsgLALfjLgEsggAACCDhOgADAcY+cBiOAgNMFfHWYtWq+fhH/4NPv3aj8HQHgaX33IgVyy9zJ/aRQ/pzSpvc40cAh/qZD5vu0f0Pe6jbcsh5B05eelN7tXxddZlBXGti177DbOXSo/OHjJy3XmNe59N9OHyylixe8JQFAw+cflaE9WorObY+JiTGWvbOqs6ArJwzq+pb88dc6qd+yt1yMuGzZLv1DO1MAEtt+bwGATvUoVayAx1+pvLmySb2nasmx8NOWKwGoxWt1H5Mps+e7nYMVAJz+NxXtRwABBBC4GQIEADdDlXMigAACd7CAtwCgWKG8xpD49Vt2WbZAO+XaMdMigd7mzJsH/715h8c14PPlzi7pQlJbznHX4/U67d98ydaSg564NQDQ5fIef62TZUdaaxYUyJND9D6tNnNEw7bdByT85BmPT1XXqS9fqqgEpwjyWAPAPNhXYTzdT+e/7zt0TM6cu+B2TXNufGi6ENmyw70+gOsBpYoVNL6+J6b9nVs28PgMNNR445WnJCgwIPayUdejZcv2vXItKkr0+jqUX5c8fLPLMMuVADyhJtUKANE3omXn+b2y+ex2uR4TLcEBQVImY0nJGBwqmYIz3MG/qdwaAggggAACSS9AAJD0ppwRAQQQuKMFErMs3Oiw1vJ24+d9fjE3Ac6ev2gU8ftmwRK/TPTL8M+zRki1+0vLkIlzjMAhIZsGALlzZPG4Dr2vc/qzDKB5LjsrBmjtgcUrN0i9Fr183YLbz12LCdo5+MDh44luv6dlAH1d3/TTMKD7kKmWKwFYnSOpVgD49sACGbJxoly67j6KIlVgShlXpb88mK2Sr2bwcwuBr/b/KH3WjXL7Ca68LggggMCdLUAAcGc/H+4OAQQQSHKBhAYAJYrkky+n9JeCeXPaDgD05j//bqG06DbC8gu8p8a5dnKXr9ksTzbp4tfx5nk1ANBl5HSVAe2Y+7slJADwVPjQvLZZGE+nAbTsPtKvcESnLeiX8ZpVytpuSnR0TKLbn9B3pkfrRjKg85vGKAx/QoSkWAFAv/o3X9ZZzl49Z2lFR9X2K2S5IwFA4vw4GgEEELhdAgQAt0ue6yKAAAK3SSChnTmdv96pRQOJun7drwDg+vVoGTXtc+MLsJ1Nh4xPGthBdIqAbpFXrhpz/CfO/NrO4XH2MZc11CH8b3QcIqvW/+PXORISAJhFBzW4sNrMAECXDPTnvvSruC6Z93r9OhLoMuTeToP8uY7r+cz237hxQ7SeQ6ueYyynJdgJcr77bbnlSgBWxybFCgAzd30hIzdP8chDAGBNs+vCXpm6fY5cjb7mtkOjwvWkSpbyxp8TANj5zWMfBBBA4M4TIAC4854Jd4QAAgjcVAF/AwAtkvdem8ZS/6mHjI6ndsh9LZsXvwH6tXvxyo0y+oO58sPvf1m2T6/zTpMXpEm9OpImdco4++hc+OHvfyaTZ30TZyTA/WWLy7OPVZPZX/3isQigTiPQbcPWXdJ75HS36zepX0e0g6vniL8lJADQc6xct1Xaho2TNRu3u51TRyTMGd9LCuX7d337k6fPGQUXp336vehw/fibdvzr1qkpHd96WcqUKCTJkiVL0PuR2ParkdaGGDh+ls9RCxrelC1RSF58spY0fKG2pAgKMuosPNu0uxw7cdrn/SfFCgCdVvWTX44sJgDwqR13h7/C10q7VWESef2K25H9KnSSevmfNv6cAMBPWHZHAAEE7hABAoA75EFwGwgggMCtEvAWAPwxd5xohX4tQJc8WTIpWjCP6Jfq5MmTJ9ntaYBw/OSZ2M6uFrMrkDenURDQV+c24lKkUdTu3IUIo3hfnpxZ/bo3DSJOn70gO/ceMtpTvHA+yRia1ud1E9J412vpqIlsWTJKzmyZPbZT9z97PkL2Hjwqly5HSkBAgNHGrJlDjQ50UmxJ1f74z1DvTduXNVMGo4hkqpTBSXG7iTpHy+XdZHn4Grdz6HudPiidFAstJN3KvCtF0hVM1HXutYPtBgD7Iw6L7ht/C0weIA/leFCypsx0r9HQHgQQQOCeECAAuCceI41AAAEE7Av4WgbQ/GJu/4zsicCdJaDF/8ZtnS4nr7iPNkgXlFbKZiwhaYJSS8vijWIDgBtyQ1aE/y2f750v689slfPXzkvMjRtGw1IHppJ8Ibnl6Ty15aUCz0iawNSxDV51cr3M2f2VG0BwQAppUayRrD65Xmbu+lJ6lm0ra05tkEOXjrrtWyK0iORIlVU+3v2laMf6esx10ftsXLieNCvaQJafWCPTd3wm28/vjh2anz5FWrk/czlpd19zKZA2b+w5L1+PlL9Pb5bfjyyVf87tlOOXT8j5qAuxbdEdQ4LSSJ40Od3ao22Z9M9M2XjmH9HVE+JvJUOLSpOVFroAACAASURBVLZUmaVUhuJSLtN9Htvt6qrn0DoMX+z7QX48tFCOXD4W2wYNYzIHZ5QKmUtLk8IvSZmMJeK0Y+I/H3n0ypwyo2FyLDLcaJt61Mz+gHQt/Y5kCA69s15I7gYBBBC4gwQIAO6gh8GtIIAAArdCgADgVihzjdspMHTTJMvOqes9udYAOHP1nHRZPcDooJudfk/3r1+2+1fsItWzVTZ28TQUPkXyIMkTklP2XTwowQHBMrhid5myfbbsOL/HNo12kFMkTyFXoq96PCYkKLWMqBwmNf5/P55GPng6gS6HOKJyb2Nuv6e2xD+2Wrb75fFcNW2tAuBtJQbX82pbn8pdW3qXb28ELOevXZRmSzv65aXny5Yqi0ypNlSKpCtg25kdEUAAAScJEAA46WnTVgQQQEBECAB4De51AX8CgIqZy8jbf3WXNSc32GbRr/OTHhwk5TOVstVp1rAhIQGA3Rsqm7GkTKs+3Og4+xsA6DWKpS8kM2qMlt+PLrHs1Cc0APj96FLptmawXPUSYMQ/d53cD8uIyr3kwrWIBAUAer7HctWU0VX6SDJJWL0Mu+7shwACCNyNAgQAd+NT454RQACBRAgQACQCj0PvCgF/AoBTV89I779HWA5599bYB7JWkMkPDpHvD/7qs9N8swMA19EMCQkAzON1OH2fdaN8PmM7IwDKZiopzZd2ki1nd/g8n+sOOlpidJUwKZexVIIDAJ0eMLPmWMkfktuva7MzAggg4AQBAgAnPGXaiAACCLgIaAG+z+cvlKvX3Jf50qrtWgSQDYG7WcBuADC2Sj9jqsDS8NV+N1fnmU+vPlI2n93ms9N8swMAvfnOpd+WpkVeTtAIAD1eK/zrllQBgJ7L02oCvrDr539aOpRqkeAAIGVAsIx9oF/sNA1f1+PnCCCAgJMECACc9LRpKwIIIIAAAg4QsFsE8JWCz0q/dWOMwnvxN53rH1a+o/xw6DdZcHiR288DkgXI4Erd5Ur0FZ+dZl8BQGiKdFI8tLBRfM9q+T2dH186Qwm5GHVJ9l48YPkEGxWuJ93LtJIlx1cZq1ro1+/kyZJL9lRZRO/19NWz8uuRxTJy81TLIfkaAOROk9N2EcDMKTN4rQGw88JeGbl5itu9aluez1dHamarYhx/Ieqi2z5aDHB05T7SakVPyxoA2sHXfQ5GHJXjkScsPVyXLHTAK08TEUAAAdsCBAC2qdgRAQQQQAABBO4WAU9D4c357lo1XivyN1rUxugcx98aFnxBepZrK8vCV0v7lX0sC/H5+mqeKTiDaMe8Xv6njE64p6J2OqR+arVh0uvv4aLhRfxNA4LpNf4dmq/D6s9du+C2T63sVY26BLqawdLjq+XjXV/I1nM7JSLqkq1HZnaY7S4D6KlgoDmdYEn4KstCjDpyYnbNcZIvbW5psayrrDjxt9v96TMa+0B/ab8yzDIAML0WHl1mFG+8FhPldo5e5dpJg4LP22o7OyGAAAJOEiAAcNLTpq0IIIAAAgg4RCCxAYD5Rd1bh1iH3BdIm8dWNXxvVe3NDq0uQThwwzi3J2R2qktmKCpvLOkguy7sc9tHz6HV74dvmiyf7Pna52oG8U9wqwIADUXmPDTBWIbQ0zPS0ReTHxwsPf8e7jUA0BETby/vLhejItw8zOfnkNedZiKAAAK2BQgAbFOxIwIIIIAAAgjcLQK3IgDQr8xByQOTLADw9VX9vgzFvI4ieLfE6x47xL6e250UAOgSfuOqDpAOK/t4DQC8jeAgAPD1xPk5Agg4VYAAwKlPnnYjgAACCCBwDwvYCQCOXDomjRe3lRNXTrtJVMhUWj6oPkI+3fONjNk6zfKLurcpAK6V+fXkdkYAJDYAeDxXTcswQufdV89WWfKG5JYv9n5nOWTeTgDwdvHG8ny+J0SXQfS0ZKDZ7r9OrJWZu75wc02RPEgGV+ohFTKVkmbLOsn+i4fc9rE7BYAA4B7+BaZpCCBw0wQIAG4aLSdGAAEEELiVAjoceMbOzyXmRozkTpND8qTJJcEBQVImY0nJlTq7pA5MdStvh2vdZgE7AcDl65Hy5rLOsunMNsu7TROYWiKjIy07//qzCVUHyqFLR+6YEQCeAgAtmtevQmc5d+28jNo81TIA0NEDLYs3klUn1vus3q9f14uky++13WevnZf31g61XF4xMHmgBCYLsKyroA9C6xlogUVfNRMIAG7zLxmXRwCBu1KAAOCufGzcNAII2BVYvmazVH+xldvuZUsWlrmT+0qxQnntnuqm7Tdg3McSNnK62/lbNnpOxvRpI6lSBvt97R17Dsor7/aVjf/sdjt22deTpNr9pf0+p+sBvs5foXRR6dBvgkyd853bdfp3bi69272eqOtbHezr6+mD2Sol+TX9OaF2SFedXC9pg0IkmYjkC8ktWtxN50K3LvkGAYU/mDb2tRMA6GnGbZ0uH+z4xMYZ4+5iFhP09SXcfO9uxQiAJ3M/LGHrRvg9/19bZs7NPxRxNEkCgHwhuaTp0g5y7LJ1lX5P4DpaQVdfeCxnTQIAv99KDkAAAQR8CxAA+DZiDwQQuIsFCAAIAMwvtZWzlLttb7JWZvdU8VyXM/uw+kgCgCR+OnYDAB2C/tbyLn51VLWif4+yrY0q83aDp1sRACSmBoAZAETfiJGmS9rLqStnPD4ROyMANPjQZQBn7f7Sr0DCDFb04owASOJfCk6HAAIIiAgBAK8BAgjc0wIEAM4IALqvGSy/H11qOaQ4JCi1DKrYXYqmL2h85bSaChB9I1qOR540hiVnTZVZkhnf6JNus9P5S6qrmdfaH3FINPzQNuVPm8f436UyFDeGeTthsxsAqMXS8NXSZXV/iYi67JNGv1C/mO8p6VG2jQQHpLijAgCdkqDL4unyeP5uZgCg02e6rB4oCw7/megA4Gr0Nem8ur/8eewvW7ej1f/HPNBPymYsaatmAlMAbLGyEwIIIBBHgACAFwIBBO5pAQIAZwQAnjp78V9us9CZ/vml65flwx2fyrz9P8nZq+fi7BoSlEbuCy0qrxV+UWplf8BYwz0xm67b7mn5NnP99sSc3/VYb9d6IlctGVWlT1Jd6o4+jz8BgDZk38WDMmLzFNHidddjrru1TTv+WkSvXcnm8miuGrEh0Z00AmBqtWFyIeqi9Fs3Wn47usTty7u2oVzGUpIsmcj601vi/Nx1eb4zV88ZQcKaUxssv94/kqOa1MrxgK3aBxqu6fKG03d8ZllsUaG1RsFjuWpK19LvSIbgUMPeTmhGAHBH/wpycwggcIcKEADcoQ+G20IAgaQRuBsCgG27D0j4SffhtqHpQqR08UISEJDcb4yLEZdl47bdcv16tNuxpYoVlMwZ0/t9TtcD7qQaAL4KuZn3rZ2MsQ/0M6qh67Dv1it6yv6Iwz4dCqXLJ+Oq9De+ortuGhp8se8HWXVynXG+6zeiJVuqLJI3TU7R4c96Hf3/ut3KjsqtvJZPvLtwB+2wHr0cLhtPb5ULUZckMHmAEQYVSJv3rpqmob8X28/vlu3n9ri1QaekHIw4ImtPbTSekBbKzJoys6RPkTbOE9NO+Kaz20TrAiRFQU09356L+4170i1TygxSTq99E0bd3IWvHreMAAII3BIBAoBbwsxFEEDgdgn4EwBcunxFFq1YL/N+XCQr1m0V7eTqljE0nTxYqZTUrlZRXnyypuTNlc2tOTExMbJq/Tb5/vflsmz1Jtnwz27RTrhuWmgwn8Ux+rPB3VvI8RNnZMuOvW7n1OvUe6qWpAgKMn6m96fnn//LMlm/dVfs/aUNSS3lShY2woJHa1Q07vXGDZHP5y+Uq9euuZ33xSdrSZECuWP/3DzvNwuWGG04cPi48bN8ubNL2RKF5OnaVeWFJ2pI1swZYo9JygDAtPv8u4WydPVGWb9ll3Eds121HignrzxXW0oWySfJk7uHId6+FLo23lyerGymksZ8fF01wO6mqwjMqDnaWE1AN/2iOWLz+6JDnL1t+jWzTck3pGrWitJoURs5ffWs2+4NC74gTYrUjw0jiqYrkKgOkYYRjZe0cxvVoBduWuRl6Vz6bbvNvm37aedVN1ZuuG2PgAsjgAACCNyjAgQA9+iDpVkIIPCvgN0AYOW6rdI2bJys2bjdK52GAVrF/s2Gz0hwin875mfOXZDeI6bL5Fnf+M2uFfn/+Gudz1UA1m3eKW37jDPa42ubM763VCpTzNYqAHbPq+0eHdZaXqv7mAQGBhjhg7dVBuyuAuCP3btN6sqALs2NQMZ1Ox55Qposbmd8tfXVGZ9dc5zxRbP33yMslyfzdrwWPuteppWsPLFO2q8KszVfXM/Xq1w7yZsml8/K6q7X1tEKLxd4VlqVbGrM3fdn+yt8rcdruU6B8Oect3pf12H1umScuXJC3pBc0qd8BymSruCtviWuhwACCCCAwD0hQABwTzxGGoEAAp4E7AQAm7btkQat+sq2XQdsQ47t21baNqtn7D9+xlfSvu9428e67mgnANCRBG91HS7f/bbc1jX0nDrE39cygLv2HZbG7QbKqvX2voTrF/kpQzpLw+dry869hxIdAEReuSpdB70vE2d+batdupOGAMN7viNpUqeMPUa/wv90aKFM2vaxaBjgadM5zrMfGi9DNkwwir7F33Kmzib18j8t8w/+YgyPjr+VCC0iM2qMkq6rB1oeb3VdrR2g65lnSJHerwDAPFftnNVlROXekiL5v2GTnc1TAKDzv/tX6CIv5Ktj5zS3dR8dYTFwwzi3e9AgYEq1oUaRODYEEEAAAQQQ8F+AAMB/M45AAIG7SMBXAJA/Tw6jEzp+xjy/WlWiSD75ckp/yZ0jq7zZZZgxbSAhm50A4Oc/V0m9Fr1sn95OAPBAhfuk35iPZMC4j22fV3d8tEYlmTW2p1y4eCnRAcDCZX9L3bd6xk6VsHMjGkJ888EgqV29Ypzdj1w6Jo0Xt7UsMmZ+udcDvI0WeK3Qi9KxVAv55sDPlp1PDRCG3d9Tuq8d7HWJNNcbM6cdHIsMtyyY5qvNwQHBMrpKmGihQLub3aJ0ej4tGPf9wd9l5Ym/ZfeF/RIVc1205kHBtHmNGgaVMpc1Kt3f6m3opkkyZ/dXbpd1LVR3q++J6yGAAAIIIHAvCBAA3AtPkTYggIBHAV8BgB7o6Uu5L9YPR3QTnZ/e4N2+8vfmHXF2r1K+pEwb1kVSpQyWDv0myI8LV8T5ecXSxeTzyX2lcP5cRic8bOR0t8u1bPScjOzVSgZPnC1DJs7xdTuxP7cTAOTOkUVebdNf/lq7Jc55tYPd7JWnjD+bMfcny8754nkTJFvmDIkKALq9+6p0HzJVxnzwhVu7tN5A+VJF5Oufl8jGf9xXMejT4Q3p06GpJNNS5v/f7Ba+03n/by/vLhejImx7mjtq51PXWR+2aZJci4mydbzZYV19cn2CAgC9iF5T/2N3sxMAaBG4b/b/LMM2TTZWQ/C0WU1F0GNPRJ6SnRf2GcXhDl06IocvHTNOkeb/qydowcQyGUq4FZWz24ZBG8bLZ3u/ddtdl4mbXWu85EqTw+6p2A8BBBBAAAEEXAQIAHgdEEDgnhbwFQAcPHpCHn+1o5uBdoRH9W4llcuVkDa9x8rS1Zvc9unw1stGZ7lR24FuHdW6dWrK9JHdjDoB7fqMlw8/+yHO8Xr+Xz8ZJfol3lsAoPUGOg+YLLO/+sXyHp+p/aCULVlILkZEyoZ/dklU1HWjsGBI6lReO+jRMTFSq34bt3Nqwb/Z43oZxfY8jWywU2PAVw2Atxs9bwQQvy9d69FFw4GO/Se63aMGI2P6tDHCFXPz1rHXOfgNCj5v7OptfryvXwSdIqDnGb1lmtuuOry+Tcnm8maxhhJzI0aOR56UvRcPytFLx6VO7oflgx2fyMxd7mGHr2vqz/1dus/O13PtXGvn32q5O6t70pEAo6v0kYzBobYNzWXzmhdpIM/le9xyKUXXavRXo6MkT0hO0SKIvdeNMK4TfyuWvpDMqDE6wcGCHW/2QQABBBBA4F4WIAC4l58ubUMAAZ9FANdu2iGN2g5wk9Kh7p9OCDPm0vcbM9MYLh9/045o13deleadhxmrB8TftHOvmxYYjL+VLVlY5k7ua6wQ4C0A6N3udeP8vyx2n7M+oMub0rNN4zhfws3r+CrSt//wcct223llNJR4+ZmHEzUCwNvxvu7hiVqV5ZMJYZIpw3/FAL117JMqACiTsYSUDC1qrAAQf/M1N91Tp1xXCRhVOUxOXjktfdePksjrV9zOXS3b/TKkUg9ps6KXJE+WXEJTpIv90q41BoqHFpIsKTMZFfN1xIGvAEDP0WxJRzly+d/VHuxs2plvWbyxtCrR1HYAYJ5Xj304RzUZfn+vONMJloWvln7rR8uxy57rNsS/N63D8FGN0RISlMbttnU1CJ3SoAasHmDnqbIPAggggIATBQgAnPjUaTMCDhLwNQLAUwDg2sn01EHXr+U6DUCH5/tbQ8AcIZAhfdoEBwD6JV6r8lttNzMASIoRAIkJAKxGAGhnsv3KPnIl+qobh1lFvkHB56R8xlKWxfi0yN7LBZ+T7KmyyOYz24wh/voVPzzypNy4cUPOR12Q5/I+YXQ8EzI3vdVfPWXx8bjTQPRGi6QrIB/VHGN8iW+6pH3sUoCujdAAQEMMT8sImvvqflOrDRNP1zK/nmuRw5Gb35cYXSvSZdOOekhgiFyOjrQcGZA/JLfMrDlW1Dps3Qi34739tRK/loEWYeyyur/tlRTit9H8/xtOb5XhmyfLP+d2xblnfebZUmWRx3LWkCaF6xvLKrIhgAACCCCAgAgBAG8BAgjc0wI3MwDQpQDH9WsrB46Eyxsdh/hVTV/rAzR4rrZhn9ARAFqRXzvDtzoAmD9jiBQrmOe2jQDQqRdDe7SUFEH/Vca3M7RfiwE2KPCcNF7STs5ePefGlit1dnkga0XRjrJugckD5L7QopIuRVrj/+uX5fH/zLAMAPRLvBYQbFKkviST/2oTmBdpubybLA9f43ZNs1MeFRPlMQDQqv2NC9eT5ks7yblrFzz+vup+Ayt2FW/Xml5jlPRYM9hyFYNKmcvItOojZMHhPy2XSTRHOey+sC9B9QzMYoxnrp6Tpks6yN6L9lfdiB8A6NSB8VtnyEe75vqcxqBFDJsWeVlal3zDeDZq2HZFb9kfcUhCU6SXfCG5jJEVOrpDR3lUzVpRdGWJU1fPSObgjLelCOI9/ZcyjUMAAQQQuK0CBAC3lZ+LI4DAzRbwFQBs+Ge3UcQv/lakQG6ZO7mfFMqfU9r0Hiez5i1w28f1S/S23Qfk9faDZM3G7V6bVLp4QXmvTWOp/9RDEhgY4DMA6NP+DXmr23C3IoJ6oBYa1GJ6OorA3KKuR0vRArnlytVrXjvonqYA6OoGLz/ziKRK6bny+4tP1pKYmJibFgC0bvqiaJFCT1upYgVFR1+4bnaK+/Wr0EmezP2IvLmss2w6s82vV0+L4Y19oJ9x3ORtvldOML+mV89+v/Qt38njNc1Ot4408PSFXzvONbNV8bmMoO7XukRTeWNpR9l2bpdb+7RjO7xyL2P4/64L+9x+rsPmNZDQTrJ6Rt+IjrOPuaJBzjTZLefn6/6rTq6TZeFrLDvlZgDw3cFfLQMGOw/EPMcPh36XXn8P99n5N8/pOoXBTsHI+IGShghpAlMbp+tWppU8neff8E6DgrWnNsqvR5bImatnjT/LGJzBcNSpGYXS5qdegZ0Hyz4IIIAAArdMgADgllFzIQQQuB0CvgKAiMuR8mzT7nLsxGm328uXO7ukC0ktm7fvtbz1wd1aSI/WjeTS5SvSc/g0GTf9v6UEtYp9l7cbSo6smYxj06ROZVT8D00X4jZn39sIgCHdW0qv4R/K5Fnf2OazswqAnqz6i60s29yjVSMpVihPnJ8dDT8th46GS3CKFNLg+dpy/kJEogKAd5vUldfa9LesbaBf+J9+pKoEBCSPvQc11pAlOjraWHnBrK9g7qCV7Fss62p0XD1tGgDUy/+0+Nt51POZnd/I6CvSZfUA26sA6LB8nfvebGlH2XF+j9utmcP291885HFkgq4AoF+mPU1xME+q++lSht6uZWcqgSc/06Bqtoqy9exO+fHQ70ahwz0X/v2Sr8sHagHEdae3yFWLqRhm573Tqn7yy5HFtt9n1x31HG1KvmGMhthyNu7KG75OqNMAPqw+QoKSB3kNW7qXaSV2VlLQkRL914816g5429KnSCtVs1YyRiDoNArXTQOEY5EnZMuZbXI15pqUyVhSsqbMTGjg62HycwQQQACBBAsQACSYjgMRQOBuEPAVAGTNnMEosvfNgiV+NUer+P88a4RUu7+0fPfbcnm+WQ9bx2vHVVcW0OH/VcqXMKrtewsAtNr9lNnzLavhe7qgnQDA0zKAvhphFi/U/Twtn6jX97UKgLdlAH3dg6faB7oUXafV/WXbuZ2W89v7V+giOkzen+Hj5r2Ynd/C6fJLkyXtYpe983Wver3WJZtKk8Xt5OjlcLfdzWH73qYwaHBRMXNZ+f7gr7Lz/F6JvhEj+y4eNJbv01oFEVGXjPPqfhooeLpWw4IvGFMUfNUS8NQmnQIx+6Hx8tmeb+WTPV/7VQNAz6kBhc7H9zRCIXuqrDK9xkg5cum4x9EO2sYcqbJZ/lynYTyZ+2EJSB4gPx5a6DY6QEcB6DugHex2q8IsCy6aIZGvAEDfB6214Kvzb1pqjYkRlXtL7ZzVjT/SKSgDN4yThceWW45iCAlKLbWyVzVCgzxpcvp6zfg5AggggAACtgUIAGxTsSMCCNyNAr4CAK3C//l3C6VFtxGWa957arPr8P/flq61XErQm5cGCDqHv+HztWXg+FkSNnK62+7mNfYePCovvR0m23bZmzNtp0ifBhHD3/9U3hvmvqSdt/vWqRHzpg4wljdMTACgqxssWbXRmH5hNfrC2z14q32gxx25dExWnlwnuy/sl8vXrxjDsVMFBEvtXNUlXdB/0yW0M63D+Vee/NtnMTozAHgwWyVjfXq7S+jpF+vXCtX1+cXZUxFDs9OqQYG3TUMN/fquIYO3qQTe7kULHOrX8YtREZadUq3A3/6+N6XT6n4+vazu1VdAYY6G8BWGhEeespyGkTVlJpn44GDR5RrfWNLBcpqDr+kUZgAwcvMUy2UbNQSZ89AEmb7jM5m3/0fbfyXq9IEJVQdK5SzljPtq/VdPW6sw6NSDjqVayquFXrCsLWH7BtgRAQQQQACB/wsQAPAqIIDAPS1gJwC4fj1aRk37XLoPmWrLQuefTxrYQXSKgG46PL3roPf9Gqavx9V5qIrMHtdL3p/9rdcAQIvdjf5grnENO5udAEBHLoSfOmPUN/jyhz/tnDZ2HzsjDHyNANAAQN3HfPiFMQLiYsRl2/egyxDq8Um5Xb4eKaf/P4c7/nnN5fVc//zXI4tlxOb3fS5hpx3OuvnqeCzg17n020aBOl9fnDV4sLN5q4Wg16qT+yGPIwSez/eE8ZVeO9BaB8A0iY6Jli1nt0u6FOmM//ZUAyEoeaDougK6okH8zQwyKmYu4zMM+fbAAstVBsw6DN/s/zlRUwiKpy9keX7XkMfbUoof1BghfdeN8quOhBkc6OiDt//qLmtObrDzOI19dAWFYfe/J4/mrGH7GHZEAAEEEEDAkwABAO8GAgjc0wJ2AgAF0KJ2i1duNDraP/z+l6WJFvB7p8kL0qReHUmTOmXsPrrkXvMuw0Sv5c+m5/vi/f7y5Y9/eg0AUqUMNu7vj+XrpP/YmbJ09SbLy+iogmqVShtFBrNmCvX6hV4DAN00vJj2yXcybsY8OXDY+7rwOmqgQqmi0v7NlxJdBNDswNtpl9lYHa1R/r4i0vCFR+W5x6r5Q33T9jVHG2w6sz22CJxeTAvBlclYXGpkqyIHLx01qs5bDRc3vzh/vne+MSQ8/ub65dhOI3x9PX827+PSYlkXWXvK+h2Kfw0dFaDD13VrXrShMV/dahnEDMGhMrvmOPn79CbLFQLMznWekJweAwCdotCzXFufYcjHu7+0XFHBjo8GHNlSZfZ6jxq2eFu2cVzVAdJhZR/Lmg5ZUmaSF/I9YawqoDUK9Gu/rnpQKG0+mVFjtGw4s0U6rupvWSPB2/1XyFRaplQbKhpGsSGAAAIIIJAYAQKAxOhxLAII3JMCkVeuyvGTZ2I7xFq4r0DenEZBwGTJ4i7xdvb8RWnZfaTfX9FNOP2abnbG7WJGXIqUk2fOxd6fFhgskCeHUWDQXFnA7rnM/bQjfvZ8hOh0g0uXI40/DgoMlMIFchnL7aVPm8aoV3AzN23XoWMnJPzkmdjL/FuIMY2kDUkVZ9m/m3kfN/PcxvJyV05LjNww1q7X6QlaGE6/ei88ukwORByRc9fOy/WYaIm4HiEZUoQaQ87tzgPXc1gVKXSdg65hw5CNE92q/Ptqt4YVuy7stwwA9At/8fSF5fCl45ZBh369H1k5zCgU6GmKgrZxQMWu8sfRZTJr938FNc37MkOGIZsmJigA0BoBgyt1N1ZImLnrC7fmmufPnzaP16UUxz7QX9qvDLMMAMyT6tD9vGlyGTUPnsv3uFFvIE1QamP1A33W8Tdte78KnWX+wV9k/oFfvN6br+fEzxFAAAEEEPAmQADA+4EAAggkQmDTtj1Sv2Vv2bXvcOxZalQuI1OHdZE8ObJKihSBcu58hAyZNEfGfvhlnCuZ8+nLlPh33Xk2BBIr8MPB36TXuhFuw/Bdh7drCNF5dX/585j1SBdP96ABwMWoS6Lz4xOy6TKEo6v0kWZLO1kuU+jrnOYweh0psTx8jdvuRdIVlJcKPCOHLh0xijRqgURdoeBazDW5En3VGMkwvcYo+ebAAssQwzx/hhTpvS6lOLX6MGm1/D1ZGr7a1y0bPy+VoZhMfnCIcX1PBRBLZyguXcq8YxRA7Ld+tHG/rpvr87N1UXZCAAEEEEDAAAAklAAAIABJREFUgwABAK8GAgggkAgBT1MM7Jzy0RqVZNbYnrFLBdo5hn0QsCvgOod/+/k9UiFzadFCebppCDBl+2z5dM83xmoCdjZjNYJMZeSt5V181j6wOp9WtZ/04CBJ6DKAOlJiZs2xMnX7HKMQY/xNv7qXz1RK7s9cTtIGhRg/zpQyg5QMLWL8b+2A61KAWsDRahqDVt7XjnqhtPl9Ltuonf8uq/vbLoaotSAaF3pRGi9uKyeuuC856sufAMCXED9HAAEEELArQABgV4r9EEAAAQsBnf/vqRq+L7Bpw7rImw2fcZtW4Os4fo5AUglE39ACfztk5Yl18o+xfGKM26nTBKWR+0KLSo3sVYzpCqtOrpceawb73ZHVTnD3Mq3EW50Cb+3S6RI6j15XTHhv7VC/pzDoCIRp1Yd7DADsmJrLNuq+6jZww9j/u2n5Q89bmYwlpG/5TvLWsi4ei016Oz40RTpj9IIasCGAAAIIIJAYAQKAxOhxLAIIOF7A3xUETDAt1Pde68Zxigk6HhOAu0ZAg4NVJ9Yb1fjP/H/1BA0KamSrLOUylpS+60fLqpPrJObGfx1jLcCn/9ElC8dvnSEf7ZpruWKAJ4RKmcvItOojJComSlos6yq64oE/m7nMoKdVBuycy1zWsevqgaIFDR/MWkmKpi8kxy6Hy+9Hl8ofR5dbjqjQjrvWN3hnefcEBQDm6IfMKTPauU1H7LNt94E49UI8NTpblozGdKyQNJ4LKOrf4xu37ba1GkmpYgUlc8b0Ho21Lsxfa7fIui07Zd3mnXI58oqxb1BQoJQrWURKFs0vJYvkk8L5c8uNGzeM6+r1/d183Ye/52N/BBBwjgABgHOeNS1FAIGbJHD1WpSxcoAu57dw2d9er/LMow9Kx7dekVoPlL3pRfVuUnM5LQK2BFyXVjSH3+vygua29+IB+WjnXFlxYp0xT19XPHgyzyOy6sQ6OXTpqNGR1qkK5mZ24PX/7794SFqv6Cn7I/6rveHrpszjd57fK82XdZazV8/5OsTt57qUYtF0BaXdqjCjsJ/drURoERlYoYu0WN7NMgBoU7KZPJGrlrHM4oWoS3L66hnR+4y+ESP7Lh6U+zIUlRGVexvLM7L9K6DLh4aNnG6bo0r5kvL6S3XcVnHRExwNPyWvtRkgi1as93m+KUM6S8tGz7ntp0uZjpjymUz6+Bs5c+6Cz/M8Uauy9OvUzCgiu/Gf3T73j79DQgrI+n0RDkAAgXtSgADgnnysNAoBBG6XwLWoKLkYESknTp+N/ToVEBBgVOnPlCGd6JJ+bAggYF/AXDkhZWBK0UJ95qZ//tX+n+TTPV/LwUtH4ow2sDq7GQDoCIQuqwfKgsN/2r+J/++pdRB0NYGwdSN8Xs/15Nq51yr/nooABiYPlGypshjLBQYk+3e1jaLpC0qm4H+/+GsAUDZjSb/v914+wN8AwLR4vOb9MnFgB9EirOb29+Yd8mzT7nLshO/6DB3eelmG9mgZZ1USXU6166D3ZfKsb2yTEwDYpmJHBBBIYgECgCQG5XQIIIAAAgggcGsFtFN/IvKUUfk//pZckknmlJlEiwSam44uGLB+rPx0eKFbR14LCOroBZ3m4LqZywhejIoQXYnA7hYcECyjq4SJFkHsu26UzNv/o91DY/fT4KFe/qf9Pu5ePiChAYCa6Bf8MX3axAays+YtkNc7DLbF9XTtqjJ7XC/JkD5t7P7zf10mjdsNtDWFwDyIAMAWNzshgMBNECAAuAmonBIBBBBAAAEE7nyB89cuysqT6+T0lbMSmDxAyme6T9IFpZXFx1dKeOTJOMPwY+SGDKrYTU5dOS0jN0+VE1dO+hwFkDxZMmlS+CXpVLqlMXxfpy4kZBUFAgD3dykxAUCOrJnk2+mDpXK5EhIdHSO9R34oQybOsfXCxl++VaeA6df/8TPm2TqeAMAvJnZGAIGbIEAAcBNQOSUCCCCAAAL+Cpw6c1627Njrdtjpsxek2v2lJXsWCsD5a3oz99dRAtvP75Y1JzcaKwEcvRxuhAa6haZIL1q0sFHhF6Vg2nxxbkOLF3Ze3d+vpRQJAOwHAGlDUku5koXlxOlzoqu0eNrMufznL16SN7sMk3k/Loqza77c2Y3fuVXr3YtNzp8xRJ57rJqxv536AXouDQ4iLkXKynVbjeN0FMI7TV6Q19sPpgbAzfxF5dwIIOAmQADAS4EAAgg4QEC/Ui1ZtVE+/eY3OXz8pOw9cFRyZc9sDIHVatJajMpblWwHEN32Jm7atkfqt+wtu/bFLWxXtmRhmTu5rxQrlPe236PdG9BaGCdOnTMqoOfJmTV2qLVWPQ8/dVa27tgn2l6t0K4do5JF8jtqRQydXrDg8CL5ev9Psu3cbom4HmE5mkBrA+iUBF0+8ek8te3yO2I/TyMAzN+XogXzGEVZm7QfZDm3v0+HN6RPh6ayc+8hy6Vc321SVxq+UFtefruP2/EDurwpPds0NpZw9VY/QKcLjO/fTgrmzen2TK5cvSbBKYLiLAPrbVnZOeN7y2t1H3PEs6WRCCBwcwUIAG6uL2dHAAEEbruAdv77jp4hQyd9YnkvD1UtL59M6C05s2W+rfdqtayXDs+9FHlF6jxUOU7Rrdt6ozfp4p7+8a9fNH/9ZJQ8UOE+r1c2C1CaO6UNSeXTTJcfO33uvOzed0QOHAmXQ0fDY6+RJ2c2Y7kyXbYsRVBQ7J8fP3lGPp+/UK5euyYHj5yQ3fv/CyzebPiM/L15p3zw6fexldAzhqYzAqaKpYvJ4ImzjRUz4m8abgzp3kJeeKJGnA7RTaLmtPeAgK8AQN8pHT3zWpv+8svi1W4tNusALFuzWR5/taPbzwd3ayEvPfOwNHi3r9HJd90a13tCJg3sIPq7uXzNZqn+YitL0Y/HvCdN6texrU0AYJuKHRFAIBECBACJwONQBBBA4G4Q8FXh+k75wjx1znfydo+RHv+hfietoJCQzra3d0WH/2snpd+Yj9xGAOhxrZu+KLlzZJFC+XJJ/acfij2VVh+f9dUCmfvdH7J45Qa3S9SuXlGavfK0PP949dgv7BoIzf1uofywcIXxhdTXkmXakdIvpS89/bAEBgbI7v1HLDtFif1d0GHSn4zvbUx3YPMt4GnKSPwjzVVIsmYO9RgIWYVvVneQJnUq42t2hvQhHpcxTcpzeVNIqgBgyuz50rH/RLdLfT65r+iKAVrc78eFK+L8/MFKpeTTCWFivLPf/CaN2g6wvFV/l+ojAPD93rMHAggkXoAAIPGGnAEBBBC4owW8/QNVb/xOCQA83adV1e2kAo+JiRGdAxwTc8M4pXZw04WklkNHT8iGf3bHGXmQkM623fv09hXR9Rz9OzeX3u1eN/5IOwvNuwwzvkD62vRL5oQB7SRb5oxev4p6Oo9+6Zw2rIs0eK52go73dX/mz9s2qy/De75jDI1m8y5g950xz6LPsG6dmvJ2o+elSvkScTrw/hbU045v8wZPy+v160jeXNni3GhSnsubgJ0AYOvOffLS22GybdcBt1Ppcn59O74hPYZMc1u+zxx1o383dug3QTScdN305z/PGmGEVQQA/KYigMDdJkAAcLc9Me4XAQQ8Cnx7YIEsPLrM7ec6h1arcLuuIe4kRl//IL8ZAYDZsdbh4uEnz8Ry65zvPDmyutUb0K+G+hVbv4DH30oUyScvP/OIpAgKlLpP1pTzFyJiv3a7DkHXjoh2HnV5rrEffina7vhft81hvyOnfi5hI6e7XeutV5+VGpXLSO+R06VUsQKxy30ltLNt9z2z25kzA4DwU2ekZbeRosuP2d10FIH66GbVqfF1HnPY87Wo6x6HVfs6h6+fu35Z9bWv039u952xcnqvTWN5r3Xj2FEhvv6O8GStQcDosNZSt85/UzeS8lwJCQC0poTO79e/g2bM/UkWrVhveRod4v/6S3XktTYD3PbR6So6AqBw/lzG3yNWf1eYRQQJAJz+m0j7Ebj7BAgA7r5nxh0jgIAHgaGbJsmc3V+5/VQ7/nMemiB50rgXYnICpqd/wOrXQP0CpnP/Q9OFGF+/ze3gkXD5+uclsnD53/LX2i2xHWkdDl61wn3S8IVHjY6yOSxf/7GtRd0WrdhgDGVfvnaz1zWx9dq92jaR8qWKGHO+7XYadEitblZzbh+tUckYlpslU6jH85kBwKx5v1hON8iaOYNEXrlq3Luu0/3JhDC5Hn09wZ1tu9MWvA39dX1HzQBg+uc/GpXL/dnMpc9KFy+YoADA7BRpwOJpXrU/92O1r916B4m9zr1wfGICAG3/0B4tpVOLBsbvvd3fPys3DQF0rnutB8oZP07KcyUkALD7bH/9dLRkDE0rzzbt7lbkz/zdz5Qhnccv/DqCQA2//GERUwDsorMfAgjcEQIEAHfEY+AmEEAgKQQIANwVtfJ/rfptvPK6jgDQonAffPa99Br+oc+54To/duLADkYVd2/Ftjxd3LXjYLfT4C0AcG2Hp/OZAYCGG57m7Zr3a3YCvv1laYI727rOuJ3NbgCgnY4erRvJu++Ndlu2TDvPQ7q3lAqlikq3we/L0tWb3C6tX2tbNa0rPYd9YBQ2y5cruxQvnFd0nniJwvkkZXAK+eOvdTJ4wmy3Y03fzBlDPQYAnVs2kEeqVZBx0+dZFl574+WnZECX5kahQPXXoCX+ph2zx2pUssPm6H0SGwDo79+8qf2lUpniieq060PQKSZTh3Y2Rt/Y/V329PBcz3WzAgANC2eN7WmsjKJF/uJvWoxSl+jTUUc6Okl/3+JvZuCoU4Wsigjq/jqK4JVnH7H9nlIDwDYVOyKAQCIECAASgcehCNgRuCE3ZOnx1fLxri/clnsKDkghGVKESrlMJaVW9qryeK5aon+mm+syUVvP7ZSIqEuxlwsJSiPF0xeS5/M+Ic/le1wCkv335Xbq9jmy5ex2t1vLlSaHVMhUSt7fNlv2XNxnLDmVOjCVVM5STjqVaikF0rovMXbo0lGZtn2OLD+xVs5cPSfXY64b502eLJmkD0onhdLlk+rZqsgzeWtL9lRZY68Ze1z4Gjl19Uzs8lbatqwpM0vtnNWlSeH6kjXVf1XnV51cb/n1Xtv6SI5q8tGuufLPuV3GPVjdt7b7u4O/yoGIuEuo6U0FBwQbbU8ZECyNCteTKlnKJ+pe7Uw18PQcdBRC65JvyOzdX1k+J/3560VekhGbp4jhWG24pE+R1s6rZrmPnU6C67JZn81faHwZt+qYWV1Ai8tNHdZZ0qZJLe36jJcPP/vBr3v1p0OuJ77VAcD7QzpJ10HvJ7iz/e7rdWX9lp2iS365brq6wY69Bw1nXYZRpzl0GTjZGEFhVZSv0YuPG1MSdJpDufsKS+O2g9wqk+uX/ekjuxtF2kZM+UyGTXZf9cH8amlW9df6B7oMmo7eOHXmnBHkaHBgrlXues92AgBzqTJPBR3NUEVXELAaeq3XY7kze79Cdn63fZ1J60nocHldncFqmLuv482fa/j0zQeDRItOJjYAcD2Xt+sn9Dpm8Fj9fp3q86EMmTjHbjPj7KfB57yp/4ZYnlYB0KkW/To2izO6ytvFCAAS9Cg4CAEE/BQgAPATjN0R8EfgQtRF6bZ6kCw/scZyjWfXc7kOU99/8ZC0WxUmey64Fy6Kf33thI+s3FuKpCto/Kjl8m6yPHyNP7cpIUGpZUTlMKmRrbJxnIYWM3Z+LpO3fSxXo+N2XKxO3K9CJ6mX/2m/jtMw4N0Sr0uzog0kmSSTr/b/KH3WjUrwfdttd1Lcq52RBp7up1j6QjKjxmjpumag5XPS90DX/g6PPCnmvjc7ANCO4xfv95fg4CBp2KqfrFr/j1/P4cMR3eTVFx5N0LByc863LsXl64u83tT8GUMkU2g6y39wu44A8LWigN0RAAO7vGUEIvGXAbPb2e727qvSvPMwtyrirsDmsH5voyhcO8XaWa/fsrflagG+HpwZuGgF+T6jZsi8nxbZDnvM9yRX9szSqtcYmf3VL26XM+/T07xoMwDQAz1NIyAA8PUU//25twDANNTClT//uVI6D5wsBw4fdzuxWWBz4syvLQMA13Aw/NRZmfjR1zJowizLG9Q59To6xVdxvqIF84jdc3mTSEgAoNOW+nZsJg8/WF4uRFw2RvbM+3GRPXCLvfQLf7mSheWVd/vKxn92u+2hYUb75i8Z0yMCApLH+bmOtilfqmicgpcEAAl+FByIAAJ+CBAA+IHFrgj4K+Cpo2h1HrOzdzX6qjRb1kk0BLC75UqdXWbUHC3633Y7wvHPXSpDMZleY5SkCUwtf4WvNQKIyOtXfN5CqsCUMq5Kf3kwWyWZt/9HGbhhXOxIAV8Ha0e3W5l3pWHBFxIUAOj5C6bNJzNrjpEea4fYCj7MACAx93ozAwBXs1sVAOg19cv69j0HLYe6P1S1vFEs69sFSy2LzmlxuFG9W0nf0R8Z1bS1TkC+XNkkKChQypUsIqlTBcuKdVst1383Oxh67aGTPrH88qxz1/UaOl9X/yGtX8+tvri5BgCeOqC6hJ4GFroWvafAwayW3qTeE5I+XYi82rpfgjvb2il6b9g0tyrirs/Z3wAgMV9+9Vod33pFWvcaIzO//NnXr6jbz/U9qVC6qMewx+wEepp6QgDgN7nHA+wEAHqw/r54+tJt/s588cOfXgMA/Z3W7Wj4KY8jN3wV2IxfbNTOubzV0PAUAOjvr3bKzWO1xsn95YqL/j1WtECe2K/xSbGcpY6eaNusnjRpP8hryGf1EF3rDJg/JwBIut8PzoQAAp4FCAB4OxC4SQJHLh2Tpks7yLHLJ2xdwezszdz1hXyww33orq+T1M//tPSt0CnBAYDZka+araJ0XNVPfjuyxNcljZ+bxxUPLSxNl3SQvRd9j1pwPbHZgf/z2HK/RwDoeXT6w4CKXeTHQwttBwAP56iWqHudtuMTn8UGEzoC4HYFAH9+MU6++225jPngC7fnbn5N/G3pWsu5rvoP608m9DYKCepXLS3qp1/X9h08KucuRMjZ8xflj+XrRL8yxt9cOwWeOjTxOw76Nd6qcJedAMD8R/eCRassA4Aq5UsaBc3MDk9iO9s6J95XxX3jq2nnNw0rO1/FEzMCQAMAnbbhaQSBtjtrplBjCUSraSC+AgAzzPD1LHUqgycX9W9Sv46tv3+cvJPdAECNZs1bIK93GOzGZRZd1N9tqykA8X/3Lkde8TjVx+5oAvN3y865tKaAp83XSAPzOp6Ot1Mfxdf7pcHkxAHtZfxHX0nvER/62j3OzwkA/OJiZwQQSEIBAoAkxORUCLgK6HJ0XVYPkGsxUbZgNAAY+0B/ab8yTHac32PrGKuOtN0v4VYX6FWunTyas4Y0XdJe9lvMpbc6xgwAzl47L++tHWrULnDd9Ct/uYwl5czV85bhgM7LH/tAP2PIu79TAMzrvJCvjpy8ctp2AJAyIGWi7nVZ+Jq7JgC4FhUlH3+5QFp0G+H2+Fz/AertH+O+Xkazk5A7R1aZ9dUCeX/Wt7J5+15fhxk/T0gA4OkrmWsFeV9D0LfvPmA5isAMM/SroW6J7WzbCQDML6c3btzw2LnSufs6nSBlcLAcCz8lDVr1sxxyPHlwR6OYn2461zldSJq4v4+BAbJl+17LtptD/JMlE49DmhfPmyD3ly3usfOeFAGAeQ5bL5CDd/InAPC1VJ0WfrQTAOgKGZ6CG/PvEx0FlFTn0ir8nrbEBgAadnbsP9Ht9Pp7o/P7tdaNuR04Ei769078zVwZQ//+bNCqr2zbZT8AJwBw8C8vTUfgNgsQANzmB8Dl710B/ZI/cvMUywZqp7dMxhLGcPsDEUfk3LXzUiRdAaM4XJsVveTctQtux+kc/x5lW8vYrR/IpjPb3H6ua91PqTbUmLdvVQNAO+I6zP/CtQiPX+m1QF7dfHWk+dJOlveg/yDS+8iZOpvxcy24lyowlQyq2E1+ObxIPtv7rdt9lQgtIh/VGC17Lh6Qt5d3l4tREW776LB83awCgBTJg4w6AVowcPSWqRIR5V41XC0fzFpJfj78p60igL8fWZqoe911Yf9dEwCoq6/OsP4jOyFV/M0HqdWwZ47qIWM+/EJGTZvr9y+1flWudn9pj3Oa43+F9DZMVjuoNauU9dlmTwGAP9ey09nWKuI6BeCfnfstXQrnzy3VK5eWek/VMoZq+xotoGFBn/ZvyFvdhlsOOdY5zo/VvN+oXr5990FjyLZuZgdGR3Pkz53dY9EyLeIWcSnSYx0I7bRoocEB42ZaTmsgAPD79U/wAQQAH9sKGqyAtShnp/6TjClL8bf4hTL15zo66vlmPSyflf6do793c7//Q1r1HONz9RTzJAQACX71ORABBBIpQACQSEAOR8CTgKd54q5z5uMf623uvX6db1Dwefl873xjnn38zTzvx7u/tAwAzCkGxyNPeOzg61z8h3M86HH+vwYE3cu0smxyQmsP6Mn0vEXS5bcMAFynJrRY1lVWnPjb7fpm297fPstnx1wPTuy96jnm7P7K7T5cCzkmdAqAhizF0xeRlsUbSfVslWNXhUjMb5qnofvmMlZZMoWKVoNPaEEs/Ydsv07NpGX3kZZfpX3duxkAaIf15XfC3EYP6Jf9D4d3MyqMaz2BI8dPGUt3xS/Mp9dp+Pyj8vwT1Y05/nO+/tXt0uY/uu0GADp9oXG7gQnubL9W9zFfzY/9ubdOibnTmw2fEV3KT6v86xdQf7cpQzrLQ1XLefzC7+t86jdjZHcZNGG2ZeeJAMCXYNL9nAAg4QHAydPn5NU2/eX3pWvdHoj+jmjQ5rp5+rtJ99HfRw0NdASPjhga/cEX8s2CJV6La+oogxefrCn9OzWXkDSpYi9FDYCk+/3gTAgg4FmAAIC3A4GbJGCnUFz8S3sLAMzidZ6q5WvHsX+FLsZXcKsRAGYnOTI6UposbidHL4e7tbxatvvl9cIveQwAzHuwIktMp9rbCADXwMRXp/pWBAB6rzdzBEBSFP6L/3x8zcfWubLehvY+9cgDxld13XQN+EL5csa5hM77187rwy+3c3s1dCjtpxPDjGUCPVXKNgMAb//4NU+sX7D1fjx1yn39Opuhhy5956uQoJ5Lv8r3G/NRgjvb8TsSvu7P07Bk8zgzwDhy/KTfQ471HIktAuhrmLcWRevToakxguDx1zq5dYLMERbeagAwBcDXW/Lvz/0JADy9V/4WAfQWFPpbBNDOubwVAbSndHv20qlXGh7u3ndEoq7/u3xumtSpjNE32ibXTv/tuUOuigACThYgAHDy06ftN1XAUwAQmiKdUW1fO3pJGQCYc+l1fXlvAYBes9nSjpZ1BnwFAJ1Lvy1Ni7xs6ZbQAECL+A2u1F2uRF+540cAmPe6+ex2yxEAGYJDZXbNcZI/bR6Powx8LQN4uwIA/XrVb8xMo7Mbf9N58a1eryuZM6Y3/lGrnWfddNqALn1VqWxxqV2totRu0N7tWP16/26TunL+YoQxLN+qsNxLzzwsU4d2Ns7n6cu+eWItEPda3ccTvH632eHRZfDsBAB6Xf2q5+/8XrOzreus+7Ot3bRd6rcMs1yyTc9jdsB1RQR/hxy73pOGLc27DDM6kVabhkI6NeSvtVvi/Dh+AGCu+GDuVLlcCenZtokx9WDaJ99LhvQhcY4PDAyUl55+SHJlzyKbt+8xCh+6blpIUqdF0EHy/dbYDQCOnzxjjO75ceEKt5OagdiUOfNtDafXYp66esaxE6fdzmWGPwPHz0qyc2lBUTYEEEAAgaQVIABIWk/OhkCsgM7/1zoAVlulzGXk8VwPxfmR/jsnd+oc0nn1ALl03X2e+7N5H5OBFbtK3/Wj5Zv97st32Z0CoBf1FgA0L9rQqENgdQ9ZU2aS1wq/KKkC/huyGBUTJTWzVxENPKyCh3RBaaVsxhLG2vZWW3BACmO4u9Y1sKoBYLYrS6qM0nJZNzlxxf0fnr6mAOg9DKvcUwqG5JHMKTNJ25W9E3Wv8w/8avlsNSB4s1hD0SBlwPpxsuuCeyG8OzUA0GfjbZ6rt19tHZb+1qvPSKO2AxO0XJ7ZqQwMDPA5DcH8Orxw2d9S962ettewN+/fDACuXouyrIQfvwaAHqfhSGI62/78tajX+vaXpdJj6DTLomM6xWHSoA5iVkfXjvzUT76Tr39eYhkaPFDhPileKK+xDFqFUkWN1Q20k/3vSg2X5JdFq+WnP1bG1grQ9utSizWqlJGgwEDjS/7aTTskIHlyKVW8oBQtkFvy5MwqyZPHXdPcnzayb9IIeAsAtDOudTXWb9lpTIdZunqT5UXN+e7DJn9q2WnXETx6Lp16o2HQlz8u8hhOzZ8xRJ57rJoxWsaqCGBCzpU0UpwFAQQQQMBVgACA9wGBmyTw7YEFErZuhMTcuGHrCtoxHFrpPWm14j3L4fk6xF873jqE3+qc2jmfXWu89N8wNlEjAMLKtZfGi9tadrStGmJ20JeEr7L8Kq4/f6XAc5IzdfY4h+tKB2eunhUtXtipdEtZdOwvj6sApA5MZawucDX6mqWldrinVhtmhBBWc/PNg27Fvfp62HdyAHDi1Fl5q+twIwjwZ9MO/PtDOknXQe/LvB8X+XOosa/rV+3xM76S9n3HezyHGQBcunzFuJ5VES9vN2B28HUfqykJObJmku9nDhWt7h1/S0xn218UHUK858BRCT95RgICAqRAnhzGF3lvQ6J1GsflyKuSPHkyY8qFBips965AYpaoNFW+mjbQmIvuqdNuV0+Xz/xsUh/jPU3Kc9m9PvshgAACCNgXIACwb8WeCPglsPHMPx6r3ludSDuGOjWg3/rR8j/2rgMqqqvrbpEOooCIvffee4klpmg01thi7AUrKqKiiNgVW6zYY4uxRo0pxiR2I2qwY++ooCIKStd/nev/+IaZ92beDB3OXcuV73Peu+/cfe8b5+xzzj5/Bh8z6ll0cRPXuljRaLZ4ZnJKABYXj1MOAAAgAElEQVTV88GAE+NkOw3IGWWoDaChhUjCeQHPA01uA+hW4TvQH7UEgFLLQrW2Pn0XqpglYWiOjEwAkO1H/70g+oU/ePzM0FISP5cc+Cs37uq9l8oByIElokFzaKphk2M/Z/kWLFm/Sye675THAZRSP3pAF3E7lROs3PwzVmz6OdFeuubbTq3RtmVDnDp/BVaWFkmeZWVpiW7tW4q/277vL8QnJIi2eXa21onXVS5XUpQ76BvsbKs+HnxhKiGQXAJAKr2hbJLkOu2LfUZiZL9OIrMkJedKJeh4WkaAEWAEsjUCTABk6+3nxacmArHv4+B2aiL+Df1P1WMkRzj47TOMPuMt2+5OaSJjhPJoDn0lABRJ33R7F/wur1SdvUDCeK0KNlWcVx8AkibClVfXTSIAqO5+XWM/lM1dErvuH4Rv4EJFuyWcKjmWS5at+W3ymXQ/4ZAeBICSuJ5StPvWvcegOl59StbkaFM/eEoxb1i7MhrVriKcaHoW1X4f/Pt0Ygo7XdOqcS306PApHOxthRbAsTMXRYp5zSplUbtqObRoVCuJs04CYaQ18PZdlBDPosgipa7LRbXfv38vuhjQ4Mi3qq8bvigLIJAcAoAi9hsWThTkF43kOO2k8THPa2giiZaSc2WBbeIlMAKMACOQ4RBgAiDDbQkblJUQIOdfrTOv2ULux7s/Y+6lFYh//1E9WN+g2vphFfqI2vMcyGFQfE4NAfA6NgIDT3jgWvhNQ48Xn0vdASjzwCNgBt7ERai6jy6SnPKnUSFGEwBUFtGzVEeMr+om1h787hn6HRsj/is3NImS5Nja0LW2IBuoHaOaPdK0JT0IABIBo2g3ReC1Ffz1Rbspyk3CfPcePUVCQgJcXZyQz9lROOos0qb6iPOFjECqIGAqAdC2VUPM93JD+dJFE+0yxWmn75MRfTthgltP8d0ijZScK1WA40kZAUaAEcjmCDABkM0PAC8/9RG4F/FQ1OWff3FRMTJNQnjVnSphXt3JICKAxoWXVzHn0jLhhMvV/JPzWzFPWUyoOhzVnSslLsRQqzw1BABdQyKAy69txI57BxCdECMLFNlQwMYVU2uMATnFNNSsl66je+3N7VHRsQw8q7opigAq7RAJ+7lV6C1ECcn5l8aZ54GYeHaWrIYBPXNGLU+0K9o6WbaWcSiJD/iArbf3YOm1DUkEE+kZ5XOXwbv4d7gf+VjH/PQgAFL/lPMTGAFGIK0RUEsAULZOtYqlRJZOu9aNUaNSGZ1MGrVOO4lIUtZA62Z1RJlN4QIuIu1fc6TkXGmNKT+PEWAEGIHsgAATANlhl3mNGQIBErB7GhWKK2FBeBP3MV25fJ5SKGZfONHplzOU7nv09gkuhl1FTEIcrHJaoJpTJRSxKwgiDlJ7kKMbGvUCN9/cw6PIJ+JxztaOqOxYDvltXEDK92rspmscLOxQ2bG8iPrns8mbxHHfff+gYhcActpdrJ1wPfyOmKNG3iooaOua5H5NG8jmJ+9CEPjissDakL3aGBuyVfNZdO+diPu48uoGbHNao6FrHThZ5UntbeH5GQFGgBFgBBgBRoARYAQYAaMRYALAaMj4BkaAEUgNBPQRAEvq+SZmGKTGs3lORoARYAQYAUaAEWAEGAFGIDsgwARAdthlXiMjkAkQYAIgE2wSm8gIMAKMACPACDACjAAjkKkRYAIgU28fG88IZB0EmADIOnvJK2EEGAFGgBEwHYGZF74HiQFrD3sLW8yv6y3a/vJgBBgBRsBUBJgAMBU5vo8RYARSFAEmAFIUTp4sBRAwJKiZ2zJXCjyFp8jICKTmGfjw4QPeRL4DtbHk9pVpewoM7evhJ8cUNWmoJE2pa41mpxlTV/QuPgoDTowTwriaQ7vrjanz832MACPACDABwGeAEWAEMgQCpN6/5fZuHVtI6HBw+V4g5X0ejEBaImDISWACIC13I32elRpngBz/0+evYsLsVTgecEksjJT627dujIE9vkK9GhVgZmaWPgvOJk81tK/pSQDceH0H/Y+PRXjsmyS7USFPGfg3mssis9nkjPIyGYHURIAJgNREl+dmBBgBRoARyLQIGHISmADItFur2vCUPgPk/O/9/TjG+C7Dg8fPZO1o26ohpo3phxqVy+i02FNtOF+oFwFD+5oSBMDPD37HX09O6NiRy8IeY6sMVuz+Q/d5/zc/SftfyixYUHcqmuavxzvLCDACjECyEWACINkQ8gSMACPACDACWREBQ04CEwBZcdeTrimlz8CloDvoNswHQbce6AUvl70tRvTthAluPUH/m0fKImBoX1OCAJhzablsVpuzlSO2fLJUtPKVG36XV2H/w0NJPvq62OdwrzxQsfVtyqLDszECjEBWR4AJgKy+w7w+RoARYAQYAZMQMOQkMAFgEqyZ6qaUPANvIt9ixJQl2LTrd9UYdPi8KRZNHY5ihfOrvocvNIzAsWdn8PjtU50Lna0d0bxAQxx4eEivBkBBu/w4FXJO535zs5z4pEBD5LN2hqkEgGHr+QpGgBFgBJKHABMAycOP72YEGAFGwGQEDv51Gldu3NW5v3CBfKhUtjg27z6Eg3+fxo07D1GlfEmMHtAFPTu0xtPQl9iy5xD2/HYUgVduifspXbhNiwbo370tims4C/HxCXj87DlOnbuCC1dvIfDqLdy69zhJ+jHdW61CaXzZoj6+bNEAdrbWYs4jpwNxJvCa7Po6ftEMZUoUFnORHdrDxtoK3dq1RL68juKjl6/eYPevR3Dg8ClhS1j4x/rWcqWKokalMmj/WWPxfAd7u8SplOa2srREqya1cehYAFZvPSDwIQepVeNaImpatUKpFEmdVnL+HCxywdXGRQiBRca9FfbamtuglnMVjKzUH1Srqz0SPiRg/4ND+OneftyNeAgS+qJBwl725vaokKc0epbuiGb56yNnjpx4ExeBJVfXITTqhc5c9hZ2cK80EPTfZdc24NHbJzrX1M9XCx2KfY7zLy/jcPBxXAu/iWfvQvE67k2S1GKagyKRbYq0RJcSbWFnnjTaLNm97+EfuPn6HiLjIxPvJ30O7eslQzyrDhNz0qA5fn98BHvu/4qr4TcTMaPP6Pnlc5dC+6KfoV2x1mLt0vC/vgVXXl3XWVshuwKo6VwZK4M2407EPWEP4V/XpTrGVh6MErmKJt5DOCcHg5QkAA4dO4vOg6cgIvKdUd8ZW76fgp4dPjXqnox+cUxCrDiTh4KP4sqrG7gf+RgRcZGIfx+faDrtaX6bfMIh71OmCxyt8iRZ1gd8wPFnAdh2Zy+Cwm/hVWx44tk0NzMHpdrnkAHim5LtYJ7DXPZs0bswvGJf/Pb4b70EQE6znHo1a/5+ckpE8R9EPtaxwCqnlTi/1jmt0Kt0J9RzqSGukdbzw60dsu9JcfvC4h1tW+RT0LvHgxFgBBgBUxFgAsBU5Pg+RoARyBQI3H/8DGu2HUCfLl8IhzUjjelLfoC33zqjTCIigNak5ESQI/zDokloVr+6mHfr3j/Ra+R01c+oVrE0Vs4aiwa1KmH/nyfRvt9E2XsPbVuIT5vUxk8H/kY3Nx+da9q0bIDNSyYjj4M9/jgagNE+S4Wjrm8QGbDYZwQ+a1ZXOPAnz15G447DVNtOF1K69KrZ49C9fctkkwBKzp8+g+TadFGk0f2Mj3BSDA0iDxbV80FhuwIYe2Ya/gjWJVfISZ5VewJKOxSXFQsjB2NhPW9su/MzToacNfTIxM+drPJgft0piQ6JMXZrP2RazbHoVLwN7kc8wqgz3rjzRn/KO91fyqEY/OpOSRT8TAn8jZ1DG4OUIgDevovG8MmLsHHnb6r3gy7s0rY5/OeMg2PurNVxQik6rgQO1cBPqjoCHYp/IS4hgswzYCZOhp5NQmipAZec7nsRD2XfjXK5S2F9k4VIbgnAD7d3qnr3pPfEmPUUsM0Hv7reqOZUUc1y+RpGgBFgBHQQYAKADwUjwAhkagQowv3seRgK5c+bxOF7GByCpRt2w3/rfuEsTxn1Haa690V0TCxeR0SioGvedF+3KQSAGqM1nQZjCQCav92njbBm3ng8ehqKr/pMEBkH2kOKSlI683fus3Q+d+vdAQu8h+H8pRvoOXK6ouCZ9o2aBIYpBADNV69GRfy4fCpKFCmgBi7Fa4x1HqWJJCeCSgRex0Zg4AkPEe1UOyS178uvgjDmjC9iEmJ0bqWa4OrOleAbuFDHASqZqxg2Nl2Eiedmq3JCNCeXbHewtIdHwAz8/vgftWYnuY4cmyau9dDvxFhBAqgdhWzzY33ThaD/mop/ZcdyWNdkgchOMGUOzf1LKQIg4EIQvu4/SfZdovM6f7IbIt++w5J1uwRhRoPIrF3+09G6aR08fxmOddsPYt+hE/j3v6uoX7OSyHj5+vMmIoMms3UNMJYAIDzy2eTF2sbzQed7edBG+F/fbLTzT/NkNALgq6Kt4REwXVYwUOm9oQykVY3moIxDCbWvFl/HCDACjEAiAkwA8GFgBBiBTIlA6ItX2PHLP1i9dT8cctmBHFJKfacfyuT0L1qzIzHNnBZYoUwxdPqiGXYePIJPGlTHoqkjQGnq6TlSiwAgx+G3TfPRqE4VozMAJMeD7i9cwAU9RviKlH3tMctzECYO7wWlNdDnI/t1NinqSdkay2a4i5IFYzMAJDtTIm3aFOeRnq/ZC3zT7V3wu7zSKEeFygLGVRmKTsW/FBF+SpHWHuSkulg740TIR2dRc3Qu3gY+Ncea5PxKtpd0KIreR0fhybsQk14RIgAev32GNTe2Gn1/cuzXxt+UPdTcv5QiAOj7iJT/tYemk0+fxcTGYfevR+G7eGPi99SFq7cxdNICXLx2WxZLypjxdOuJZvWrZRoiwBQCgN4L7xpj8GXhFhhwYhwuhQUZfbbohoxGAOS1dlIk+vQtUHpPTAKBb2IEGIFsjQATANl6+3nxjEDmQ4BSacnpn/H9piQO/mKfkRjRt6OIkg3ynK93YfSje++amWjZuFa6ApBaBAAtitLgB/dqZxIBQPeTA03tyAZ4zMWug0d0cCLnn7IqvOatEWSL9ti+wgelixeSzSCgKH+Pr1vhWWgYNuz4VedeKnPYsdIXL1+9NpkAoGyPqe59klUGYIrzKC1mXJUh6FriK0VHhWqbyckOfHkFUfHROhg0yFcLqxvPw8qgTVgR9IPO51QGQIJjVEutOdQ4r4YOPTnvRewKYcTpyXgbn7RenUocZtaaIKLrk87NRmh00uwQ+vulDWaACIp+x8eAepobO5KTwSA9a3L1UehWsr1JJAjNIaVmpwQBEBUdA/dpS+G/Zb8OFKRlsW2pN1yck9a3E5EZFx+P1xFv0XfMbEUtDs0Jxw3uJkg5pzwOxkKe5tebQgCQkeS8f1uqI749OlLn7FmaWcC98iDUzlsVk87Nwa0395KsiwgE35oeoOwZQ/ualiUAJCYoV+qTx9IBlRzL4eqrGwiP/aiZojko+r+h6SLQdTwYAUaAETAGASYAjEGLr2UEGIF0RSDkRZhQ0d75i25aspT2bWlhjm9HzcA/pwL12tq78+dYOn1UEtG5tF6cEgFAdfiUhn884JIQ4tMeRGB881ULIda3/qdfZfUAfMf1Fw469Rp/9ToCRQq6wswsB3LZ2cLcPCfIKbnz4AncJi0Qz9EeRAB0afsJJsz2l3XwiVyYOX4QvOat1nFsyL5DWxfg5t1HessDQp6HKWYYnNizXJgklwFA87dt2RDFi+THtp8Py5YXkH3JzfJQchJIgKuKYwWExYTjboR8bTs5Kt1KtMO3x0bhVUy4oiOiVOcvpaGHRD1H/xPjdOZQOqua6e+kdE5aCiQeZpbDDPltXITI3suYV0J8ze+yv2x5ATm/BWxcRe2+NjlB9ccbmyyCnYUd+h5zV3SyqIyBshfkHZeSmFhtOBZfXSMbxSXxNkpvJuJDTsOABN5onW9iI/XiP6HqMCQHA9IwMOQoqukEQQKYPUf4Jqb2a+4dvetUrlKhdDGdLTWlawCV/9D3mmtep7T+OjPqeRfDruFZ1HNUzFMGZsiBvNbOQtiOSmaIFCMHnuritQe9Vz1LdUCvIyPEOdYcRE6taDgbNZwrY9CJ8Tgdel7n/j5luoLIOUP7mlwC4PKr66pEAImMICFPbbKCDJdspfdAjgQ01E7QqA3hixkBRiBbIcAEQLbabl4sI5B5EUhIeI9pizaIlHOlQTXnw7/rCD//7SIyrW9op96mBzJKBIDkvJ44exmte4zRMY3EDKk2mGrch01ehM27/9C5RqrBt7ayBOkhbN//F0iFnGqR1aiQSyn0SqnLJPJHDvaIKYt1HJtaVcqBMgB+3HfYaJFDaSFSSYccAUBO008iw6AwpvitxexlW3TWP6B7WyyZNhK2Nh87GpgyDDkJz6JCFZ3c7iW/Furlck60GlukH/ckBjjmzDT8GXxMzW0YWK4nRlXqL67VpyqubzIiACo7lldcGyn305A6IGjOJWUg0N8prV2Kzm+/uw8zLizRMUWaQ0lITSJHDOHvVX1ksjBIKQKAdEfG+i7Hik17ZWGnjJhBPb5C32++RIF8zonXUL0/kZlq3lfNiad7DMAEt56C6MvIg1L4197YhsCwq3gd+1pVmQwRAAPKdkefY6NF5wDtQZ0DSOFfs1uF5jVqMzuSSwA0dK2tqg0gdfCQIzPU7Jtmto+a6/kaRoARYAQkBJgA4LPACDACmQIBimLTj2Fqnac9KOV1/uShqFGpLJ6HvcIgTz+DonPd27eCp1uPFGsZZwqIhgiAB49D0HWoNy5f120VSBHyhrUrY9qijYIY0R4SiUAOP4n0USaAMUMiAJQ6AXzSoAZmeAzA+FkrdTQCpA4AyzbuMZkA0JcBIBEA1DVAiaCguuitS73h7Gh6eqwhAiAqIUqxTr6Rax18V7qLyQSAphDdwUd/iYgotdPTN6QIaE3nKsLxnXdpBbbe2aPKsdJ2kj4v3FxRf0CfDVKGwIPIYMW1S07Y7vsHZVutSanavz3+R69SuyH8KYsgORikFAFAeKlx5omU7PzlJ+J7iVqB6usaQK0730XFyHbWIL2Tnat8UansR4G4R09CRVmA1N7TmO+B1Lr2x7s/Y+6lFUna/ql5FhEAnlXdjCLFpHk13w9D73ZmIAA4A0DNieFrGAFGQA4BJgD4XDACjECmQOBdVDRGTf0ea3/8RcdecghJsI7IgbleQxD6/BUWrP5JcV19u36JpdNHp/sPYkMEAEXuv3HzkRX/IgeZRP70zTFtTD8Mn7JYtobf0KZLBMD5yzdk6/gJ82lj+2HqgvU69knZB/NX/WgSAUBR0AMb5yA6Ola2BECTAFDqcpAWBABhqFTnnlwCoKpTBaxt7Cf62y+5uk6VmJ4kkkbiYJRiPeTkBNFb3dghOejHQwLgEeCLyDh1fevp+b1LdxEp1lTXrJQBYIgAoP7oi+tPw+bbu/USAIbwd6vwXbIxMOQoqikBIDupW8mC1dtFSY2+IemT5Mltr9iBo33rxvCfOw5xcQnoMXyabAnPvvWzRRkREaeDJ/jh+u0HGDuoGzq3+STdv/coc8NUgUkiAKi0g1Lm6XxTiYza0bJgY9HmkrQCDO1rZiAACtq6YlOzJSA9ER6MACPACBiDABMAxqDF1zICjEC6IqAU7dU0ipxD37H9MGGOP4Juyddnk4NJKepN61VL1/WkNgEwtPfX+G70LFkCwX1gV7H+Ocu3ygqMSQQAZQ7IdQIgR6Vnh0+xavM+HQwNdQgg4uLzT+rBQiFF2crSEt3at8Sd+8FZlgComKcsXG2UW1FSCv7g8r2EzkCfY+6Kte7a4DdxrYsVjWZjz/1fFaPrjV3roqh9Yey4ux+x7+N09k9y0OkDqqGnFmXaYoDaN5HTTqJ7Iyr2E7XcAc8vyIoI0n1fFf0UM2qNh0/gQuy9/5vO89WWABgiAFoXappsDAw5imoJALKVFP6JwPT2W5dEwFQTgA6fN8U6P0/sOPAPhkz008FGU8D0ScgL9BwxXVYnRHp/tTMPKGuGMgy6tv2oIZIeQx85RMRXw3y1seXOblniSSIAyO6g8FsY+e8UPH0XqncZpBnRqmATeNcYDQeLXOJaQ/uamgQA2TC3rhdK2hdBdEKsIBG19QzIxmL2hVEyV1HFtRWxK4jhFfsKkpAHI8AIMALGIMAEgDFo8bWMACOQrghcvXkPXYZ4Kzr2knGUmk7dAmYv160Nl65JCZG45IKRngTAoW0Lkd/FCQPHz5MlAChDYkiv9ngbFa3YCUBp/USukEihUnSeSJoJw3qK52sOEiV8ERaO3Lns0atja0Fc6NMAIGcmI2cAUK27Un0vOTpfFG4hRPmkQdH6a+E38f7De1C0kgTC/npyQjjgco66HP6OVnmwrrEfLr8KknV+yVGfVnMcwmNfY8Flf9l5KXJO5AMJsrmdmpikDSE5G5RhUNiuoHi8g4UdauStAopG5kCORJP0RXkpU8Ampw0ohf/9hw86y8hn7YzNzb6H74XFycoAUCIAjMHA7dQkvTYYQwBIC73/+Bl8F23Erl+P6NT37149Ax2/aKqY2fNtp8+wfIY7iAhQOvv0nKO7loK6aVD0X040tU618qLTR9mSRZL7NWb0/foIAMoeIcfW6/wcWQKgTZGWQsmfxvizM/DP05OJZ8jCzBxfFmkJItfoLFrltACVwxS1L5TkPaN705MAkAAjomtWrQlYdX2zbLcMsps6iViaWSZiHPs+FpfDgsR7K5GERm8A38AIMALZHgEmALL9EWAAGIHMg8DT0JeiDEDuB63mKqgGdp6XG6KjY7BlzyFRf6s96Af0Yp8RQhX/r5PnMXvCYDjm/hgdSquR2gTA8D6d0Md9FiiN39ghpdmXKFpAsROA3JxSB4D6NSuJ537VZwJo34wZUvo+pS1nZgJgUT0fk/uV66t1Jgfa2coJz7Va8BHG9Nm4KkPhYGEP7//mG13/T3NItcUHHv4pqz4ut5ckDEjdBr4p0Q7tirUWXQeMES/UnFPKYqAUb7kuAJI+At2jrwTji8LNk40BiRTqs8EUAoDs/vDhAx4Eh2DHgb+x57djgoSjloCbFnsJIUCl7wapvSVF/5W6nZA2CLUWvHDttkERQRIgrFejAqgsqnnDmrCytDDmVTXpWn3ZIYYmlLJDXsW+VqWLQfMRaUVp8h2Lf4EuJdqKFpYZhQBYUs8XpIUh1wbQEBZUZuTfaK6hy/hzRoARYAR0EGACgA8FI8AIZBoEgp89N9jij6LCI/p2Qp8uX4gUV1K+7zx4il4lbXJaNy+ZDKqtTcuR2gRAcjQA1AjtyWEldQAoXbyQaDWo1P9cH84kMLh16RTce/g0UxMA9OOclO5nX1xmUMBPGw+K/vcu3Vm2BSD1/e5e6musvr5Vdt76+WpiSPneIgXfFA0AiQCg7AO/y6uMeiWIgOhZqiPGV3XDmdBAjD7jrVpDgB6kqWxuyEkzRAAkRwNAwiC1CABNUIkMCH8TKer1qbMHtW5Uiu6TmB99t919+AQ//3Fcdm+ovIfS/JVapiptKGUXLJgyDC7OeYzac2MvTo4GgHQ+ohKijcqMkWykzhx+db1F6YA+YiclSgB23T8I38CFiiScmo4Z+rCtnbcqVjeeLzQNeDACjAAjYAwCTAAYgxZfywgwAmmKQGxcHCIio0Q7Kwd7W/FsqqEd5Dlf0Q5qBeg+oKv4EU1DbS9tEsxaM2888uV1TLM1pjYBQG36KPuB8DK2lZgmAaDUCUAOKKkDgJRNcePOQ/T3mIuTZy+rxlV69ouw15meAIhJiNVJVVYDBEX3KJV5zY2tOpdT+cDMWp4iivnkXYjO51QGsKrhHKy+sUWUEBg7JOdXipRSrbUxI6+1EzY2XSwyAoxRe6da7WEV+mBAue4ihTu5BMDSBjOEk5gcDNKCAJDDlsoEeo2cbtR7Q/NQ9sDP62aJrBtTWgiSfsf4oT2QM6eZMVtu9LVELG26vdPoDBXJaa6VtyrGBfjin6enjHq2Wn2JlCAAgt89Q79jY0D/lRuSLQ1ca4lyHGPx0OwUYhQIfDEjwAhkewSYAMj2R4ABYAQyFgIUNT5yOhCrtx4QqfmS49rvmzaY6TlQpM72Hj0Th4+fkzVc03GVLvjrxHl0GOhl0AlePdcD1D9eIg9SG5m0IAAszM2x8+A/ol0gOeOaQ2o7RiUTJAYYFv4m8WNNHI1J5Zc6AFhb/a9u9fnLcCxet1MIBmo+Qxtfsqd6xdKgDAC37zpkehFAKT2X2vdtub0H/te34E1chN5jRQJ6+azzgurXT4Scla0NpuyA6bU8FFPspTKAr4t9hmn/LcSfT47pOFp0TXWnyiCeLPDllSSfSwTAw8hgeATMMGiz9oIkFX8SG6Rx4eVVzLm07P/1DXRr/skWIjsmVB2O6s6VEqdLLgFA+BPeycEgvQgAAuHovxeMbuE5dtA3GDekO0Z6LzFYKiV3ECnDoFrFUqDvjVpVy6FNiwaoV6OiIGFTchAxtuTqWvx0bz/of2sOOg/F7YuiRK4iSWr86RrJaXaxccbwU16KzrU+W0mbg4iD1M4AIBvOPA/ExLOzEKpQrjOjlifaFW0t2nb+8fgIFlzxVyVq6GSVBy0KNMKYyoNYBDAlDybPxQhkEwSYAMgmG83LZAQyOgKkkL3nt6OYvWyLbN97sr9L2+bwnzMOv/79r4iOKQ3tKJbaVPRxg7thuscAaDqvGR03tfZRG7Jnz8Nw79FTJCQkgGp/SYTPxtpKTPE64i1u3n2E6JhYkYacx8Ee9nYpqy5NNrwMf43b94IRFx8vnmtna4PihfPD0tJCZHmkFfmiFreUvo7Uvq+F38KjyCeJU5fPUwou1s6i9j41FL3fxUfh+uvbuB5+B+ZmOVEpT1mUyFVUPIscD3L0z724KOyp6lRREBCR8W/1Ri8N4aLZSUC6lhy9R2+f4GLYVcQkxAmRtmpOlYToGxEfqTlMwSI8broAACAASURBVMDU+v6UWgeRnX8cDcBon6U65J3cM8hRp1Kma7fuK0b/h33XAd+0a4m5K7aKtqlqBgkGzpk4BM0b1kjx95POxJ2I+0JoMv59AuhdKJWrOCTsqc3f2ecX8C4hWpzb/Lb5QATToBPjRatLU4ZmJwFT7jf2HnrHKFMn8MVlvIl7C2drR1R2LIf8Ni464oTiuzg2QmBC76s0itgXFBk11EEgvc+lsevn6xkBRiDjIcAEQMbbE7aIEch2CFy4egtT/Nbhl8OG0znXzvdE17bNceXGPXjMXCGbIiuXBXAp6A66DfOR7SBAUa+F3sNFW7uUjnRlu83kBWcJBOS6D0jtyyrmKQObnNagWm6vc3Nx+dX1JGummmTqt06dDHgkH4FHT0Ixb+U2/LDrd8UsJvrOWzlrLMqXLqqo/C+1P21St6rICJq2aINq4yg7h4hV6gyS3t+RN17fQf/jYxEe+7+MJTpzXtVHgrJOcls64GV0GPyu+OPP4GM6a6ROA33KdFW9dr6QEWAEGIGshgATAFltR3k9jEAmQoAiwiR2NcZ3md7UcM0lURSKolwFXfPi+/W7Mdrne9kVTxn1HUgxW6plpWja3t+Pi2dRb3saUgq8t3sfEYXmwQgwAh8RIGXyqf8tMAkOqRVh2dwlTbqfb9JFQOoaQF1N6I9UziN9h00b2w9FCuYTmh9Ktf9S61MSHNRXRqWEv0QgNK1XLV23SF8bQUOGWeW0wsJ63miWv4GhS/lzRoARYASyLAJMAGTZreWFMQIZG4G376Ixa9lmzFq62WhDpVp9fa2wqK59+3IfVK1QKsn8oS9e4cbdR6JdWsWyxdO89Z/Ri+UbGIF0QCA5TlaH4l/At+Y4IeTHI3UQiHwbBSqbymVvA0uLjyrw1EVg8AQ/2dp/Teed2g52GjTZJMOkNoRUqkPaHmZmZnB2dDBpLlNvuh/5GH2OjcaL6DCjp6jjUl0IZKZ2yYnRhvENjAAjwAikIQJMAKQh2PwoRiC7I0BO//4/T6B96yZYuOYnTJm/VhYSSsmvVLY4rt68L5sZ0KhOFWz5fgqKFXLV2xVg0ohvQa3w0jtlNbvvO68/8yFAtdmmqKzXzlsNC+tNBYmU8UhbBNRE/0njo/+4udj7u25qPJGmP62YhpevXovOIbfuPdZZgJRFQI6/19zV2PXr0cS2q2lFBFBN/bxLK7D1zh6jughQDf2yBjNRPFeRtN0YfhojwAgwAhkMASYAMtiGsDmMQFZEgNJX37//gGUb9wjxqe0rfOCa1xHfuPng4rXbiUumdFZSkR/ep6P4e695a5J8ronNYp+RGNmvkxC2U0pnJaG7Xf6+qF21fFaEldfECKQqAm/j32HtjW3Ydf9XvIoJ1/usfNbO6F+uO7qVbC8rbJaqhvLkIhvA22+d0ArQHmqj/9RBYKbnINx7+BRdh3rLirH6jusPKq86d+k6Og/2TiynItJ2wrCeoG4taUEEUGeN7Xf3YcPNHQiNfq6XCCDtim9KfoUB5XqAWlvyYAQYAUYguyPABEB2PwG8fkYgFREgx5/E9/z8t4vWbtv3/yXa91EUiUT31mz7JbGGv3v7VqLN36vwCExduN6gICBFqwZ2/wr9u7fBgT9PyXYFKFeqKKaP6y+6B/BgBBgB0xEgFX3qYEDp11IHA6mjQGG7gqxMbjq0KXYnfd9ev/NQtPTctOv3xHmlqL2+6L8mWbpu+0EM8Jgra9e+9bPxWbO6Ivq/YPVPsmTDjlXT0LhO1RRbl6GJKFvlRfRLhES/SKKcTx0FitkXFt01eDACjAAjwAj8DwEmAPg0MAKMQIojoPRDVHoQRfr3rpmJKuVLihZXbVs1xFetGmLT7j9EFEtfr3hNY2keEgRsULMSBo6fh/1/nhQf04/ZUf06C3LAwd4uxdfHEzICjAAjkFER0Pz+/fPYWZFxRcJ9+mr/pej/6zeRSb5LNddIbQZ/XD5VlAhoRv/lcKCMgIa1K4OI3fatG8PO1jqjwsV2MQKMACOQ7RBgAiDbbTkvmBFIXQTuP36GBf7b9basIgt6d/4cS6ePgp2NDegH64LV2zFhtn8S4yiC/22n1iLCfyZQvuezNA9dM9J7SZqmoaYukjw7I8AIMAKmI0Dfq4+fPke+vI54FxWtWPtPJQI/r5uFutUriK4svUZOl30opf5PGNYL3n5rZaP/Spa2bloHy2a4o0yJwqYvhu9kBBgBRoARSDEEmABIMSh5IkaAESAE/jpxHh0Gein2q5ZQqlG5DLYu9UaF0sUUW1et8/NElzbNRZbA+p8OygJMWQC7/KejWf3qiBWq2FzjySeREWAEGAFNBEJehMFr7hrs+OUfne/mkf06Y57XUOiL/ktdVWLj4gxG/+WQl8oQbKyteGMYAUaAEWAE0hkBJgDSeQP48YxAZkeA2uodPnEeP/9xHD07fAqK9rhPWwr/LfsVl0appBsWThTOP43pS34Qqf/ag1L587s4KUb/6foOnzeF3xQ3lCxaMLNDyfYzAowAI5BqCEilAfNX/ohdvx4RRIDa6D91VJk0/FtMXbDOqOi/tBgiZqtXLA0iAEoXL4z2nzVGk7pVxf/nwQgwAowAI5C2CDABkLZ489MYgSyBwPv373EmMAhLN+zGj/sOJ66JnHGK2l++fhfd3HzwNPSlznrpBye18GvRqGbiZ4vW7MAY32VGYUPlAd6j+6DTl81gZfmxDzYPRoARYAQYAf0IaBIBuR3sMGfiEL0lAmqi/19/1gQeQ7qDBASVsrW0raLv8KnufUSWF7dq5VPLCDACjEDaIcAEQNphzU9iBLIEAlTjP3XB+iQq09LCNNPxx89cie/X75JdMxEAlC0gDe2WUkpAkZjUjPED4ZQnF/I65YalRfId/8i4t5h9aRkcLOzR0LUOqjpWyPKK5oNPeuJkyFkdmMvlLoX1TRZm+fVnphfxVMg5jDrjjaj4aB2zp9Uci07F2xhczu77BzH1vwU619mYW2NJPV80dK1tcA6+IOshQERAfEICLMzN9QoEqon+S9/p1H3gO/dZRoElzc9CgUbBxhczAowAI2AyAkwAmAwd38gIZC8E6Mfi0X8vYMjEBbhx56Hi4vt0+UIIPgXdvq9YK9qqSW1sWuwl0k9pxMcniNZ/s5ZuVpy3TcsGWD7DXSj8p+S4H/EI3x4blaTPua25jWgf1bNUB3xd7POUfFyGmIsJgAyxDaqMYAJAFUx8UTIQkCsNkKZTE/1v92kjrJk3Hna2Nhg+eRE27vzNaGu0SWGjJ+AbGAFGgBFgBFQjwASAaqj4QkYgeyOgNkpfqWwJ0SqqbMkiir2iCcnVcz0woHtb5MiRQwBLIlWDPf2EIKDmoHZSk0f2xqCe7VKlldRfT07AI2A6Yt/H6Wzw5Oqj0K1k+yy38UwAZJ4tTSsCwP/6Flx5dV0HmCJ2BTG8Yl8QKZaeI6Pbl57YpNSz5YgAY6L/AReC8HX/SbKlX4ZspH8LlkwbCVsba1CJGf27IP3bYOhe/pwRYAQYAUbAOASYADAOL76aEciWCMTExkFfSj+BUqdaeYwe0DVJz+dLQXfQbZgPgm490MGtecMa2LxkMgrld0n8LCz8DVZvPYB/Tv0HCwtz0bu6W7uWKFrINdVwXxH0A+iP9rDOaYXF9aehsWvdVHt2ek3MBEB6IW/8c9OKAMjoZyKj22f8zmbcOyQiYMUPezGwx1fQp/wvRf9zO9gr/htBpWG7V89A4QIu6Dtmtqyo62fN6oquMM6ODjh07CyWb9wDj6Hd0bBWZZiZmWVcsNgyRoARYAQyIQJMAGTCTWOTGYG0RuDB42foMcIXp85d0Xk0peTP8BiALm2b64jxGUrtX+wzEiP7dUr1SE/ChwRceXUDx579i+B3IaLOv45LVZR2KIHhpybj6LPTOuvKZ+2Mzc2+RyG7AmkNd6o/j52pVIc4xR6QEgTA/cjHoHm0h7lZTnxSoCHorGf0M5HR7UuxDc9gEyUkvMfKzT9j0tzVsq1dpdR9fdF/+rfBf844UepF/44cPq57FqU2gXHx8RgxZUmixgwRA55uPdGsfjUmAjLY2WBzGAFGIPMiwARA5t07tpwRSDMEbt8PFqr+5y/f0HnmqP6dMXfSUB3nn6JI9Cfo9gN0GeItmwXQqE4V0RGgeArX9WsaeevNXYwLmI47b3SzEKxyWopLYxJiddZV1akC1jb2S3bqc2jUC3idn4uCtvmF2FrtvFXhbOWY4nv36O0TrL6+BSdDzyEsJhzx7+PFM8xy5EBuCweUciiGxq710LZoSyEIp1YEMHHekLN4EROG9x8+iHkJu3zWedGyYGP0Lt0Z+WzyJq7pAz7gYWQw/n5yEmdfXMTN13fxJi4C7+KjEq8xNzOHk1Ue1HSujN6lu4DwlsaZ54HYcnu3Dkb0zLZFPsW+h38IMof2jeYpbl8Ywyr0QatCTZADH0tK1I7UtHVQuV4IeB6Ijbd2wrfmuESxvVcx4Vh3czuo/CQ0+kXi+aO9sje3RyG7/Giavx4+L9wcz6NeKooAlnEoiddxbxL3m+4vYOOKb0q2Q89SHcUe0dCH53dluuC3R//gt8f/4Hm0btcOB4tcqOZUAXYWthhcvhfomTQIt+PPAvDDrR24Gn4TJKYpDXsLO7EnXUq0Ffsl2aG5J2oxIILit0d/q7JPWgudWe1R2bG8sP9lzCssuOyPiLhInWvoLLcu1AzLrm2A0hxtirTElP/mwyanFVY0nJ04hynvidozmhGuexgcIrq++G/dn0gEqI3+U6YXCbj+deI8Ogz0kiUSFnoPh/vAriL633nwFJ1riAjwGtlbtA7kwQgwAowAI5A8BJgASB5+fDcjkC0QeB3xFgM85mLXwSM665Va/znmzpX4mdQp4NMmtUUK//xVP4oIktxY4D0M7gO6pkoWwK039zDk5ASERD03ep9I/G9GrfFG36d9w8Wwa8IGTYeDHKJCtgXQr+w3yRYZJEds/c3tooxBjsjQtoeU4w8FHzNIABgzL63HrcJ36Fe2m3DA9UWt5QAlx/XLwi0xreY44Swqqdbr2wyag5ze8VXdjCIBUstWSzMLFLEviHsRD2GV0ypRbf/3x//AN3CxIEQMjV6lO6Gpaz1FAkDf/c0LNIRfXW+9eFIXgFm1JmDV9c248fqOXnM0OwaQ7Z4BM3Ey9GwiIaR0cwHbfMKOak4VEy8xBoOuJb4CvUNq7NO3lkaudeDfaK5w7HsdGSGIAO1BeA8t3xv9jo+RfZ6rjQvi3scJwkWaLznviaH9z4ifaxIBK2eNFd1c1ET/ra0s4T5tKfy37NdZFonB/rxuFsqXLpok+q95IZUR7F0zEy0b1xKZBGZmOTgjICMeELaJEWAEMgUCTABkim1iIxmB9EWAIvkzl27GlPlrZQ2hCA/9EHwXFYPVW/djxvebQPX8UoQ/JiYW37j54OK124n3Uw9oT7ce6Nq2RaqI+9EPc4+AGSBnw5QxrsoQ9CnTNcmtVErw7P/JhPw2LsiZI6fBqX9+8Du8/5sv6yilhMigMQ6s5MT9cHunQQJg1/2DmHFhSWImgaGFUiTes6obupf82mgCgOYmLCdWGy5EF00hAGgOewtbEZWt6VzFkLmJnxuDn3STsbZKuOe3dcGAEx6grBA1g8gaiugrtQHUN4caG00hAGq7VBOimZS9oHaQ47yq0RyUcSiBuxEPjMJgQtVh2Pvg9wxBAGiuVyIAkvOeqMUvI15Hoq221tawtLTQqw9Dtf8dv2iKY2cuiiyyp6G6WSZS55iT5y7LRv9p/dI1tjZWWLR2Bw4dPculARnxYLBNjAAjkCkQYAIgU2wTG8kIpD8C+qI8FJ2pWqEUHj99DtIL0ByzPAfBY0h3fL9hF8b6Lgc5/iP6dhI/6FKz77Nc5F0tipoCgEQkHA4+jiXX1uFh5OMkjnxuy1yo5VwVnUu0RSPX2rKEwMwL3+PHuz/rPNrO3BZLG8xAXZfqas3SuY5sG3NmGv4MPqZqDrUEABEdfY65C2fNmFEyVzFsbLoI18Nvm+S0NnGtixWNZmPP/V9l+9arsYWiuOQ0qh2mEAA0tzG2SrhTOcSaG1vVmobkEABqbDSFAIj7EIcxZ3wRkxCjeh10YefibeBTcyyWXF1nFAYZmQCYXXtist4TKoHJ7ONN5Fv4rdqO5T/sFaSv5pCyw/RF/+nfjl3+01G/ZkVV0f97j56i+7BpiUKCrBGQ2U8Q288IMALpgQATAOmBOj+TEciECERFxyimcOpbjtRHOncuOxw+cR5d2n4CB3u7VEdASd1fzYMlAcC81s6YfXEp9jz4VVWq89QaY3S6BlD7soOP/kLwu6dJUvQL2rpiU7MlyG+TT41Jste8iA5Dn2OjQSJvaoZaAuBESAAmnZsDIgI0B0X5qztVRFjMa1lyQCJOzGBmEgFQLncprG+yEIefHDOZAGiQrxZWN56nugzAVALAGFsJ9wV1vLH+1nace3FJzVaJa5JLAFAd/sami4XIJek+aA9TCADKzvgj+KjOXHksHVDJsRyuvrqB8NikjiBdTNF/2hfKHjAGg4xMALQr2jpZ70lW6jBCpQErNv2MNdsOJBIBaqL/vTt/jqXTR+Hf/66pjv4Tkaw9iAiY5zVUENE8GAFGgBFgBPQjwAQAnxBGgBFQjcC5S9fRebC3TpRf3wQU8V8+w13UbqbVoMj4oBPjcTr0vKzTM6f2JJTPXQpDT02SdWQlAcBfH/9tVBo81a97VBkq0thpvI6NECUIZXKXQPncpRGVEC2cH3I6yUYqAaBacVMH1UX3Pz5W1uGimngSbCOigRyyB5GPYWNug5m1PEUEVp8IIImgyWUtVMhTBhuaLMSdiAc6ugbSGshpbZK/Pk6HnENFx7IgUoCE5ChbgjQKiAiZcn6+qOvWHoacalpTYbuCQrX+Qtg12fIEaY7xZ2fIrlF6JgkxbvlkqajPTw1bNddGjvb0Gh5YFrRBlqyR1lUqVzG8jX+H+xGPEP8hAZ5Vh8HRMrcimVLINj+K5SqMwJdXEBUfrYOntEYSIlQiAObVnoyzLy6oEtnrUeprTA9cAtLW0B5ULkNlM0rEG9lCGS+Tzs02CgP3ygNx6/U9Vfb1LNUBMy58L1sukBIaAJprpvmK2hVK1nvSqXgbU1/9DHufRATcffhEKP/b2ljrbQ9I0f9Gtatg+ORF2LjzN511adb+a0f/k+zH/wvK5rKzReCVm2hSr5qOMG2GBY0NYwQYAUYgjRFgAiCNAefHMQKZGQESX5qzYquiFoD22kgD4Ptpo1CzStk0Xba+yLjk3FMd9rfHRoHUyLXHZ4Wawav6KJPSex2t8mBdYz+UzV1SOCKaDjqpoxexKyg6AZDCu6YwmikA6Yte60uFN9RSzZDzrM9W6bmSyvufT44LEUapK4G+ew0RAFIGA9WhDzrhIRtJpkjzhqaL4Hl2pioCgPYjNWyldZLTS3h0Kv6lcOyVxOekcgK5DgZq2gBOPj8PpDWhPegsbm66BOdfXlIkAJbU8xXdCQydCSJw9AnoGTq/tHeTq43CwiurZQX49GFAc6uxjwg3JQG/lCAAiKipn68WqLtDDedKcDs1Se8ZU/OeGMIts34eGxcHSwsLvQKBUvT/1r3H+KrPBL36AFLtv1z0nzCSWsqu/+lXIVhbp1p5UXrWtlVD2FhbZVYY2W5GgBFgBFIFASYAUgVWnpQRyLoIkPjTYE8/7DukLAJGURu33h0wfmh3OOVxSHMw9Dkqkro/iZhROnLs+zgd+yiSSY6h0ueGFkSK+PSHUv/lUunJkfCt6ZGkAwC1yCPFeGqpZpvTGpWdKqCATT7ZFmrS89U4h3K2GnKmkkMAUAZAVaeKJnVfUEsAkMM69sw02VR0KepNAoZyWQ4SHtJ10QkxqW4rPdOQ+rySboGaPVaKukuEydOokHQnAAjv+XUnC2FOJQV+fdoNhs4sERSpTQBIJIJ0hpRsMvT9QJ/Te5IVMwC01y5XGkDXSLX/rZvWwaI1OzDGd5kObMZG/60sLdB79EwcPn4ucS4mAtScRr6GEWAEshsCTABktx3n9TICKYAACf25T1uGvb/ris91b99KqPtTLWaOHMb1ZE8B08QUaiLjG2/tgN/lVTqPlOrYjz79Vza9l5z3riXaiT7tlMou58xIjgLNT8/RHrks7IUqOmUAUPSZnNW/np7UiZLTsyjNmEQGqac6CQdqDn3rlOtiYMhxUZs+r7RPpDw/q/YE/P3khKxzbmh/jSEA5lxaji23d+tMaSwBsPjKmlS31RABoK/lpBoCQKlrQkYiAKgUZU6dSXD/10f2nTHUdjO5BICkDfH47VOT2wCmFAEgvSdtirQ09Epkmc+1iQAp+k9ZAhTVX7Fpr85aWzWpjW1LvZHXKbdQ/lcb/ZcDbcqo74T4LGUD2NvZZBlceSGMACPACJiCABMApqDG9zACjADevovGr3+fxq9//yvqPJvUq4pPGtSAa17HdHP8pW3R5zRRCQDVwZMa+eEnx3V2kurL1zdZAJ/AhbIp5tTXfGOTRbC3sNebbkwOvpIOgSQAGPc+XqQRU+Tf0KA6eu8ao0XpgDQCnl/AiNOTRXq59qB19CzdETY5//djl3qYE3FBzrM+DQClDACyoZpTBZAYoNwgDQR9ddikek76CH8GH8etN3d1pkhrAmBlo9mCxJHrMZ+SttJCg98+xbdHRyI0WrcNGrUv7FGqI/JaOSViEvs+FjWcK+Nt3DtFDQApipyaBEBR+0IgzQxna0fQ+fnu6GhZB76YfWGUzFVU8RhTRk3H4l+K0g1jMSCiTIkA0LTP3txWtBgMCr8lSwxNr+WBp+9CsejqakTG6b4zVK4xtHxvg2UE0uRKNql5TwaX7yU0OrLbICJg1ZZ9aNGwJsjB1ycuW6xwfvhNdkPFssXRb+ycROV/TcykVrNy0X8lbLlzQHY7dbxeRoAR0EaACQA+E4wAI5DlEEhOrTIJ3S2pPw0jTk+RdQypfn914/mglP2+x9xlBdEoUji3jpfi5zSHf+N58Do3V4gEqh3keHtWdUP3kl+LW/Q5lXJzqu0CsPL6JtnoOt3/TYl2KGibP8n05ECHxbwCZTYMLN8T4874ymJHLQ+nVB8Nz7OzcC38po6J5MytaDgb519cNJiybigD4F7EI1C0V2nYmlujnksNDD89OdVtJRsi496i7/Exss6pko2GugCkBQEg2UaZFfoIE9q7riW+gqWZZRIS43JYkCizqexYXpBDpmBAqfKG0u3VZn7oe9eMJQCUzqCa92RslcFCIyK7j+iYWMUMADXYaNf+q7mHrqHygskje2NU/y4sFqgWNL6OEWAEsgwCTABkma3khTACjICEADnnA06Mw6WwIKNBIQHA0ZUHKqYJS6nK+hT4aY5B5XspKvSTA/9FkeZwOzVRNhKpz2gpA6GQXQFBQhizTrUEgFIbQENgkkPj33iuiKrLRWEN3U+fkxNWxqF4sgkAijgbGqY45ZpzqrVVukdJtyCzEADUNcHUkgkpfd4UDIwhAH66u1+27MbQWZDOnjEZAEoaH4aeJZEVas6oobmywueHjp1VbAGob32mRP+159vy/RT07PBpVoCR18AIMAKMgGoEmABQDRVfyAgwApkJgV33DxrVwk9aG9XOk5OvFN2v41IdKxvOxsqgTVh380dZSGgOF2tnvQKADyKDRTs+YwfpAnjXGIPO/99CbNPtXfC7vBLvP3xQNRVFjQ8FH9NbAkATKamp63sI9YJf12QBVl/fYlJdfVoTAPQ8Yx3S5BAAR5+dxpgzvohJiFG1V0QwNHWtlyYlAErRbMlQyWl9FPlE0R59i5IyZ06HnjMaAxIHTG37TCEA9IkOqnlPqOSFB0DdZagsYNLc1YiI1C3NUMLI1Oi/5nyd23yCtfM9kTuXHW8FI8AIMALZBgEmALLNVvNCGYHshcAHfMDW23uw9NoG2Rp5OTQkAcC6LjUU28wZQlGKsp8KPScbiSQhv0X1fLD6xhZZjQG6f0HdqSBV86EnJ+JNXITOIzVb/JETMvCEh2xKvZytaggAejZpBJBiu9zzlTCQ1m6Wwwyjz3gbnd2QHgTAv6H/pbqtEl6UCk+dJagDhZqRlgRA4MsrGHbKS3G/JQKgsF0BLLjsj023d6omnWitkr4DnRFjMSACQK19rjYuRs2vTegYkwFA9ybnPaFuFjw+IvDhwwcEXrmFGd9vkhWX1cZJTfS/Qpli2LJkCl69jsDY6ctx8dptHbhJD2DrUm84Ozrgv8s3sXLzz2jesCYa1a6MIgXzwczMjLeIEWAEGIEshwATAFluS3lBjAAjoIkApcmT2N/Rp6dFLTKJlb2KfY0DDw/pODCaqbnGRtalZ1Z2LCei4OMDZoIivtqDBAAX1PPG2DO+ePIuROdzKVIaEvVcr1q5Zss0EgFcfm0jdtw7AGprJzcoc6CAjSum1hiDH27v1JsBQAQADRIn9L2wWNTk68swoLntze1R0bGM0CggcbNDwUcx5+IyWcE3EklrVqA+qNOCNsGgNq3ekAaAMenVqW2r5n4kfEjAltt74H99i6KzTXg6WTmKVpKFbQukSQYA2fjzg98x++IyWcLM3sIOS+tPB2XAELn2x+MjWHDFX4jq6RukW0GCii0KNMKYyoNga24DYzEgbQFj7KMzNe2/hfjzybEk55ZEKms6V8HlV0EpIgIorTs57wl/W+siQMKA76JisHXvIYya+r0sRGqi/6T8P9W9L8LfRKLnCF/8cTRAZy4pA8DOxhpTF67HrKWbE6+pV6MienVsja5tmyNfXtZr4LPKCDACWQcBJgCyzl7yShgBRsAIBMgJeRgZjFOh5/Fv6HlcfXUDLjZ5sa6xH8jZiUmIxbgAX/zz9JTqWcnZmVx9FFoVbKJXAHBS9VFCH4BaAGoP0gfwqj5SCNPRNeGxb3Su0cwA0PyQHLPQqBe4+eYeKFWbBqm3EymRwq3MJwAAIABJREFU38YF1H7MlEFYkLDixbCriEmIE1M4WNgJYTeK6OazyYsc0G35SPYQyRH44jLexL0VtlR3qph4PZEz519eFrYWsS8oVOSTY6cpa5PuSQ9bqYXkg8jHuB5+53+YOlVAAZt8IGc1PYb0Xvz38rLYa9qXsg4lFPeYMlDuRNxPXAPZTPcUty8MInokMklpLcZiYIx9ZNulV0HifBWzL4TaeaulKq6mvifpsc+Z4ZlUGvDP6UBMX7wRxwMuJZqsNvq/c5UvKpUtgYALQfi6/yQ8DdXtwDFxeC9MHzcA1+88QJch3gi69UAHGhIMHNyznWgjWLSQa2aAjm1kBBgBRkAvAkwA8AFhBBgBRkABAYokegbMxMnQs6rSnZsXaAi/ut64H/lIrwAgXTfqjDei4qN1nkwEArXK2//wkBDTI4dHe5DGQJ8yXXnfGAFGgBHI8ghoEwHGRP+ptEA7si8BRo793jUzRfvaeSu3CQ0CfcMpjwN8x/XHgO5tuXNAlj91vEBGIGsjwARA1t5fXh0jwAgkEwGKDF98eQ3+1zcj4MUFkRmgPUg7gJz2ERX7iQijPnVwqsEnjYFeR0bI9lOnumD3SgMx/cJi2S4Gkk5BY9e6yVwZ384IMAKMQOZBgIiAM4HXUKJoAeTIkQO9R8/E4ePndBZAtf9S9P9S0B10G+YjG9nv8HlTrPP7KAB47dYDrP3xADbvPoSwcN2sK82HjOrfGTPHD4KdrXXmAY8tZQQYAUZAAwEmAPg4MAKMACOgEgHtNHG6rUKe0qiYp2yS1GKl+nQSAFzaYIYQRDNFZZ+eRxoCm5otQX6bfCqt5ssYAUaAEchaCATdfgCvuWtkBQMnjfgW08b0EwtWiv7TZ1ILQElzwNbGCnHx8fjl8GksXrsDZy9eVwRtzsTBGDuoG8zNTSurylq7wathBBiBzIYAEwCZbcfYXkaAEcjQCFDN+6ATHrgf+VjHTk3nfXnQRpFVoLZ9nzQZtf/zqTk2Q2PAxjECjAAjkNoIvH//Hv9duYlZS7ckEgEU/d++3AdVK5SCvuh/u08bYeXssdh36AQmz1ubGPVv2bgW+n3TBp9/UhfnL9+E19zVskRAtYql8dMKH5QrVVR0MKA/3DEgtXec52cEGIGUQoAJgJRCkudhBBiBbI3AuReXsOnWTlD7PyUlfknh39LMwiSRwXzWzvBvPFeo7PNgBBgBRoARADSJACIA1Eb/7e1s8O2oGYiIfKcDY7HC+TGox1fIn88J/cfNlYX5xJ7lIEFCIhqozeDo/l3Qqklt1gfgQ8kIMAIZHgEmADL8FrGBjAAjkBkQ2H53H2ZcWKLXVG3xPmrfNz1wMX59/JfBTADSFvCoMlRoDfBgBBgBRoARSIoAEQFx8QnCATcU/Z8/2Q0TZvvLlhCowbVK+ZLYsdIXpYsXSlJmUKdaeXi69UTbVg2ZCFADJF/DCDAC6YIAEwDpAjs/lBFgBLIaAgHPL2DE6cmyPdRprY5WeUSLwbK5daP31Lpv0+1d+DP4GJ5GhSQhA6gnPGkMTKg6HNWdK2U12Hg9jAAjwAikOAKBV25h/qof8eO+wzpzU+1/fhcndBjoJRv9V2NMny5fYNkMd9x5ECwrMkhEAGkRfNWqEXLmNFMzJV/DCDACjECaIcAEQJpBzQ9iBBiBrIzAs6hQ9D46SvS91x7mZubwrOqG7iW/NggBtf17FvUc7z+8hxlyIK+1c6r2LjdoEF/ACDACjEAmRIAyAi5cvQ0//+2JRADV/q+ZNx5b9/6JMb7LdFZFqf9d2zYHiQz+cviU7KqpfeAu/+lo0bCmXpHBtfM90b9bGyQkvBfzMBGQCQ8Rm8wIZFEEmADIohvLy2IEGIG0RSD2fZwQ/yMtAM1Byv8jKvZFz9IdkQM50tYofhojwAgwAtkcAU0ioE3LBujZ4VP4b9mPIRP9dJCh1P31fhMEAdDNzQdPQ1/qXNO78+dYOn0U7j96pthikLQANi32QoF8ztjz2zHMWb6FSwOy+Tnk5TMCGQkBJgAy0m6wLYwAI5CpEVhydS32PfgDxXMVEa3+WhdqptMiMFMvkI1nBBgBRiCTIqCp1n/u0nV0HuyNB4+fGbUaY6P/r15HCBHBvb8fE89R0gi4evMelqzbhWHfdRAdDHLkYLLYqI3hixkBRsAoBJgAMAouvpgRYAQYAUYgIyJAP+6nLdqIaYs26JjXvnVj+M8dB9e8ThnRdLaJEWAE0hgB+r74cd9fIgtArguAkjmmRP87DZqsMx0RATM9B+HTJrVFiQB9b01f8oO4rnv7VvB068FEQBqfCX4cI5CdEGACIDvtNq+VEciECLyOjUC/42Nw4/UdHesbudaBfyP5Fk3JWWp6PNNUe3ffP4ip/y3Qud3G3BpL6vmKvx91xhtR8dE610yrORadircx9dGpdt/LV2/Qc4Qv/jgaoPMMEvCiFF7t8TriLQZ4zMWug0eSfEQ1vT8smoRm9aunmr3GTnzy7GU07jhM5zbN3uLGzsnXMwKZEQGqxe81crqO6Z81q4utS73h7OiQassiEuCfU4GYMHsVzl68bvA5UvS/ZaNaSRx27Rul2n/t6L/mdfS9tMvfFyHPX+HE2Uv47Z8zuHjtdpKpmAgwuCV8ASPACJiIABMAJgLHtzECjEDaIJAeznh6PNNUNJkA+Igctf3qPHgKbt17nATKORMHY+ygbjA3z2kqxCl+HxMAKQ4pT5hJEUhPAkCCLCY2DsfOXMTWvYdw5PQFvWUBGxZORPMGNdBjhC9Onbuig7p27b9c9J9uGjvoG4wb0h0jvZdg5y//KO6eRCbo214iMuITEmBhbp5JTwGbzQgwAmmNABMAaY04P48RYASMQiA9nPH0eKY2KD8/+B1/PTmhg1UuC3uMrTIYzlaO4jMmAD5C9NOBv4Vol+YgwS/6AU0tvzLSYAIgI+0G25KeCGQEAkB7/RS5HzzBT8cxlzJ0btx9hPb9JsrCZkz0P/jZC3w7aoZiCULzhjWweclkFMrvoneLjv57AR4zVuC7Ll/g206t4WBvl55bys9mBBiBTIAAEwCZYJPYREYgOyOQHs54ejxTe4/nXFqOLbd362w9Of5bPlmKInYFmQD4f3RI5XvR2p04pFEyYGFhLlS3m9StmuFeHyYAMtyWsEHphEBGJAAICsokojaBmq0AF3gPg/uArpizfCsmzV2tg1iV8iWxY6UvypcuKpT/kxv9H/rt15g9cTBy51J26KlbQd8xs3Em8Jqwp1ypohjRtxMTAel0nvmxjEBmQYAJgMyyU2wnI5BNEUgPZzw9nplaBEDp3CVw5OkpxL9P0DlBDV1ro7h94Qx3skzRAMhwi9BjEBMAmWm32NbURCCjEgC05vj4BOFYr952QJQFbFw0CcUL5xdifd5+63RgIY2A2RMGgzKPxkxblqj8r3mhVPv/Iuw1ug6dalCAkBx6v8luoPaE2iP42XMM81qEfYd0M8UkIqBPly9gZ2udmlvIczMCjEAmRIAJgEy4aWwyIyAh8AEfcPxZAH64tQNB4bcRGR+J9x8+iI+tclrC0TIPqjtXRLP8DURLOvo7GnTf6ZDz2H53HwLDruJ17OvE+2zNbVDMvjDaFGmJLiXagvrYaz7vYWQw/n5yEmdfXMTN13fxJi4C7+KjEq8xNzOHk1Ue1HSujN6lu6CqUwWdDUv4kID9Dw7hp3v7cT/yMSLj3iZeQ8+nKHetvFXRqmATVHeuhP7Hx8qKALpYO4NS4p9FhSbakNsyFxq71oV75YHIb5PPpMOihgA48zxQNkJvndMaQyt8i5K5iolnP3r7BNvu7MXfT08hJOo54t/Hi78nnFxtXFDfpSYGlOueGNGnz/yvb8H+h4fwIDJpPfvHfbUS2FrntEKv0p3w+O0TvSKALjZOYr6YhFgdLOh+J6vcip+3LfopAp4H4uCjw4iMewezHDlQwMYVvct0RreS7ZEzR/Lq6qX+3D/s+l0I/t2481DYWKtKOdx79BRh4W90bNYWAaQ5zgQGYfv+v3A84CICr9wS99CP8eoVSwvxv2/atUTFMsVgZmYmPjtyOjAxYqb9gI5fNEOZEoVFBHDPb0d1nm9jbYVu7VoiX96PJRhEVuz+9QgOHD4laoIlm+kHeI1KZdD+s8b4skX9JGm5xhAAND9hs+/QcbFOqW0ZORL1alRA66Z18fVnTZKIpT17Hobt+/5CTGzSPbe0sAClFf9+JAAbd/4m8CY727RogBH9OgnnRhoH/zqNKzfu6qyfrs9lZ4tlG/fgr5PnxeeNalfBgO5thZNiZWmhc8/bd9E4cPikcIi011CtQinhMNEaJExpAiX8rSwt0a19S1HW8e9/V0Hpz9ojdy579OrYWvRwl9tDmuObdi0QdOsBlm7YDdKJoHWZOqQzQJhdDLqTuEdOeRxQrWIp1K9ZCU3rVUODWpXhYG+LsPAInL98A+cuXhficw+CnyWeW7KB9pZwad6wJjp+0RRFC7kmmqYPF6o/P3QsAKu3HhB7S/O0alxLRIQ1W8uRY/v42XNxXi9cvYXAq7cE3pot8WpULoNqFUqLs/tliwZJnEils0F20rUbd/yGOw+CMXfSEND7QuNN5Fvs/OWIEOk8ee6ycHzJPsLj8nXdc5YWIoDG7HdcfDzMc+YU7flmL9simwGgZj6q/Sf1/5xmZvCatwbzVm7Te5uSMCjpFhAJoXQ/dRmY5TkILRrVTPzeU2MfX8MIMALZAwEmALLHPvMqsyAC5Hh7BszEydCzic670jI108bDYsLhETAdZ19cMHhfPmtn+NbyEA41jVMh5xQV5eWeTQ7jl4VbYlrNcYnkw+O3T+F+xgdB4R8dNX2jXO5SWFzfF6P/9ZYlAPTdS871qkZzUMahhKHH6HyuhgCYfH4eqE5fe5DN65sshIOlPZZd24CNt3bIOt+a9xEx823pThhRsZ9wqgef9MTJkLMG7SYVfxrJ6QJADr1SlwB9BjQv0BB+db0T99WgsVoXkBOyaO0OEU0zpg2XJgFAzvaU+euwYtNeg493690B0z36g5yy/X+eVKzhPbRtoWjNJacpQA8hZ5XqcvM42AvHfLTP0kTiQskIci4X+4wAOTXkQKghAEjY6+c/jmPinNWq5p/hMUA4i0RykPP3jZuPjqq4PpC0uyUoRTn1zUEYz/MamsRZ/O/yTYycukSsWd+gfVnoPVx0eCDBRjUYGYoeX7/9QLbbAhE8TepWw86D/6Bk0YL4aYWPSQQA7ZHaM0BrP7FnOfI65TZqb4jIIkduSK/2enHRhy3NsWr2OHRv31KcPyXclOYgJ3TlrLFoUKuSuETpbND5trayFBHpwb3aYdHUEYIAoPPY32OuwTOg+fyMRgBo2kaCo92G+QgCyZghRf9rVy2PqzfvocsQb4Nz0N6PH9oDOXN+JC+jomMQHRObWBZw4ept+Plvx4/7DovP6Rmj+nXGoJ7tOPJvzObwtYxANkOACYBstuG83KyDgFKNuNwKJaeUosZDTk3A2ee6UTMlZBwscmF5w5mo4VzZaAKA5iSHdmK14SJiHPs+Du7/+uDos9OqNoLa/M2rM1mxDaChSSjzYVF9H1ia6UYl9d1riABYUNcbfY+PkSUxvi72OWbUGo8NN3/CoqurDZIskh1Elgwu/y2GVeiTKQgA2tfptTzQrmhrQ9ug87mpPbhpIokAoB/C42euFJFotUNyUK/feYCv+kwQEWLtIc2/adfv+M59ls7nNAfVAp+/dAM9R07XqxiuebOmg63GuT107KzoaqCWHCEnj4iJ9q0bm0QAkK2aCuamEAA0h6ZqOUWVSeRMqk82tE+ajipFpw21SjSVANC0IzmtF40hWqTn0LONJWcK5HPG9hU+IotA6ewYwrZejYr4cflUlChSwGgCgOZu92kjrJk3XmRpqDkbEgFAkf/Bnn6yaer6bM7IBAB9f+39/bjQCNDMmjC0B1L0nzIJKHIvpyMgdzaJsPr75H+Ys2Ir/jrxMeuGCDMiI/t98yUa1q6MK9fv4dT5K/jmqxZwcc5jyBT+nBFgBLI5AkwAZPMDwMvPnAgEv32KPsfd8fRdqKoFSAQAOd5Tzs8HpeAbM+rnq4kVDWfj3POLJkWLm7jWxYpGsxH48grcTk0U6eRqRnIJgLzWTtjYdLHRde6GCIAxlQeJsoTw2KQp6uQUz6o9AdWdKhq1PxIWjlZ5sK6xHxZc8c/wGQBks7SvOZBDzXYmXkOOd+/RM3H4+Dmj7qOLJQedfgh3GOil2kGme8nB3LtmJkoXL6TYxosibhOH91J0cujzkf06Y/jkRSKN3phB9bjLZriLtGt9zi05Wf3HzZWtIdb3PMmBfxPx1mgnU5p39+oZIpNAjZMnZ0uHz5tinZ+nKHmYtmiDmMeYIa3h7oMnGZoAICeQMljG+i5XtbzkEAD0gOkeA+A14luRti93dtQYIb07xmYASO/Ob5vmo1GdKqrOhkQAbPv5MAZ4zFVjXpJrMjIBIBl6//Ez+C7aiF2/HjH4PaQZ/ddHHFGJzqTh34JwK1eqCEb07YxlG3djxvebFJ9BQqfeo/twur/Rp4xvYASyLwJMAGTfveeVZ2IEqD0cpfFTRF3NIAJgXZMFmHh2Fo6HBKi5Jck1kmP6IjrMJAJAIiD2PvgNfpdXqX5+cgkAivzPrzsFLQs2Vv1MutAQAfBpoabwDVyoE92XCIdzLy7Kfm7ICMoCGFdlqHD+M3oJAK2Fyis2NF2EPJYOhpaW5HOKYn7R28Pgj2a5ScmJ6dL2E0yY7Y9Fa3boXEK15FS/TCrcF6/d1vl8qntfjB7QBQPHzxP1yNqDnP8po74T9bly81MklggEuQwC+pHf4+tWeBYahg07ftWZW1IJf/nqtV7nlgTCTMFHIjgKF3AxmQAQ5Me4AZi1bLOs0JmhjaZo5S7/6SJFWa5XOtlIUUsa63/6VfYMHN21VNRIZ+QMAMrMGDZ5ETbv/sMQJOLz5BIAkkNNJRWmEgB09qe69xHOZa+R01XZrXmRRCCoIYfIXiLLKMrtv2W/0c/KDASAtKjYuDhEREYJDZIOA7xk16o2+r96rofQ06BBZVKL1+0UmU6GBr1XVCpAz5F0Fwzdw58zAoxA9kWACYDsu/e88kyMANWVKznSlOZPwnsk3vcgMhjhsa+Fo+Zdwx3DTk0Sonvag2r9vWuMwS+P/sTvj3WdIimyXcelOk6HnENFx7JChI7KA0h0jwTmgt89FdkFF8M+tiPSHBIBMP/yStm6ebqW5qriVF6UDNyLeIi38e9AmQde1UYplgDQGkkk8M6bB0IIUG5QnXyn4m2M2m19BIC+iaSIOOEgpw9Awn+DyvVEbksHLLyyGjEJMTrTfVaoGcrmLpViIoD0AKUaf8JGnwYAnYuSDsXEnkbFR+vYqt2SUC3ISun1lOq8fKY7qpQvhSET/RLTXTXnJSekddM6wrnUziCgH8GHti4QomvkvFOKrvYgx2TupKEiOi3n4NPnM8cPgtc8XcdFmv/m3Ud6ywNCnocpZhhQHTgNfc7tkdMXxPq1BxEM3/uOEsJpbl4LZeuHqY6ehNuU0swpRZ8EwsgxIzE37dG5zScijf/79btkCQAiWIggIRG7sdOXyzrw+9bPFhoJzTqP0Jlf0lAgrQKKDMuRMLTHJEiYkQmAJyEv0HPEdCEoqT0oPZtIKkq3J4FAIqLy5LYXCvEuTnlw7dZ9FC+SH+Y5zWFrYyUcNnL2SNNi7optWLjmJ9lzSzX1SgQAnc22LRuKecnBl0tNl0iE0BevQL3uixR0hZlZDiHqSLoLVFZz58ETuE1agOMBl3RsMJYA8BrRG/3GzZHN9KFsGJ8xfUGlLoM85+t+Dzari61LvZOIW6r9fkmv60iQ9L8rNzFr6ZYk2Tua0X/aFzlijGym6D+V8RTK7yKWQESpMWVGdA8JWo4d1E3sJw9GgBFgBJQQYAKAzwYjkAkRUKr/tzG3xpJ6vqD2btqD1Oh7HRmBlzGvdD7rXvJreFUfiRMhARj971REyzimkiP9KiYc625ux59PjidRtdcHo0QAjD87QzayrS9V31A03r/RXOjLiJhcfZTQHzBmmEoAjKsyBH3KdFWs4Zci5mRL32PuuPXmno5ZlPVAa1LaY22ne/f9g6kmAijtuZLgIWWGbG66BMVzFTEGXsUUYsn5JGeo5whfIbCmPcgJqV21nMkRbimySCSEHEFADio5WiOmLNZ5PnUnoAwAEtySawOmBgQ1zu2OX/6RnZ8ig0umjRSPGTX1e6z98RedR/qO64+ubZsr4kMEBKVxK5EwEj4krCi3RsmJjHwbJUvCkEG0RhqmRJnpPlpDi4Y1U5UAoHWO6t8ZTetVN0ksTV8at3anCu1NUuqKoO/8GMoAkDIMShcvjCl+a4VSvfaQzo+tjTUeBoeIzhnkgAdcCFKVjWOIACAS4rvOnwsBugqli4lOAEpEFJFEpCtgSMfB2dG47CI172BqX6NNBEjRf+qQ8efxc2jdY4ysCVKGBgk10hnRV2ZUoUwxhDx/pdMpRVMLJLXXyfMzAoxA5kWACYDMu3dseTZGQK1zqAmRPgKA2sFNqDpMr8gfObbti32GIScnCMffmGGIAJA+p2wC7aGGAKAINdkVERepc7+0NmPsNYUAoIyIxfWniY4JSir+0jrJln7Hx8h2NqiQpww2NFmIZUEbZdsMpgcBsCLoB9Af7aGPcNKHt1IKseTkvIuKSTUCQHoG/RBv32+ijpmfNKgBUtQfP2ulqLfWHFL0moQHTSUA1GQAKBEAku1kk/u0pbKp1SRSSNeRxoJcCYREABhyvAwRAIb2KDkEgBqShDorGFqDUheA5Aj/SedBHwEgYSz3DoS8CDNJFE8tAUC4KGW/SOQOtXckgUtjBOxoLYYIAE3lf7peDUaG9jAzEgDSvkttTskpp9IYGvr0F2jvPN16oGvbFqLFpZLGycAeXwmSkjKRvnGbKlo4ag7tfTDm3z5qEXw4+DjW3fwRT96FoFKeshha4TvZdr7GzMvXMgKMQMZCgAmAjLUfbA0joAoBJQKAarGp1p8cTe2RXAKAIunUPeCPYN3e6IaMNkQAFLcvLMT6KBNAe6ghANSszZCNmp+bQgDQ/W4VvhN/kkMANMhXC6sbz8PcSysyDAFgKMtALuNEH95KBIAUoYyKjk01AsB9YFeRJku9x+Xq+Mk5nDa2H6YuWK/jQEsdAOav+tEkAoBKHA5snIPo6Fi90e3kEAAURezWrgW6DZumlwDIyBkAFB12zuMgi5Gko1C+dMYlAKRWknLvgJJzbuj7yRgCQJ9TvXL2WFFTLld6YciGlCQASOeBuhpkZQJADk9D4qWUnfPDYi+s+/EX2SwOmpNKTIgEIPX/cdOX6xAApuonKLUIJm2aTws2xdSaY0SpHg9GgBHI/AgwAZD595BXkA0RoPp/0gGQG7XzVkXrQp8k+ShHDqBO3uoYdMIDodG6rc9qOlfBmsbzse3OXsXWdZQhsPfB77JRayerPCLN/s/g47j15q6OWRIBMOncHNkWgNIPjFp5qyW51yqnBVoVbKoYLZfS5TMKAUDYr248X7HVIf14WtuE6l1zYPCJ8XgV+1oHK0MlADTH3LpeKGlfBHmtnYVuw9T/FujMI0Xn6QNTNQCkEoCUJgAoPVmuBZbUqowU5E0tARjepyNIBE9pVC5XUrTPUqrFpWgd9aJftXmfzhSGOgTQj/fPP6kHC4X6WytLS3Rr3xJ37gfrJQBIwFAOH1L73rZsKuh9pvZ6/5zSrT9XUwJQvVIZkUGwZtsBnTWqLQE4ff6qSPFXaqVIE8uVAFDqMkU4bawtFfeo4xfNQEKJrXuOlU1Np572n39SF5t2/yFLxEhrSM0MgNv3g9HNzUdoIWgPOl90Dq2t/rdGKmuhCO/MpZtkMzdI12JYn4745fAp2X1JKQKAyK3BE/xkySEix8gpn7N8q2zrRmMJAH0YUStN9wFdFQUJTXViM/rPAdJZoHd78dqdsqYSLr06tBa1/6Z0SaFJTcGOnH8iroPCbylCWMahJJY2mI7CdgUyOsxsHyPACBhAgAkAPiKMQCZEgATmvP+br7rHPDngyxvMwpgAH1wKC5JdMQnqRSVEyc5Jn82pMwnLrm2QJQDqulTHlOqj4Xl2Fq6F39SZv6h9IdFGcNe9XxSJCzmjDHUBSA8CwCqnpRAqfBcfpWOy1C3h8JPjsinzdAPdT4OEE+UGlVqQloBSlod0j+TgP40KyXQEwE8H/hbOk9wgwSwSuaMIvdwgJ4ScbCWCgJyYNi0aIGdOs8TbqZ426PYDJCQkoFn96kIk8HXEW0UROqWvBKr/pz7bSlFLyh6YMKwn8rskzWQhYbUXYeHIncsevTq2Fs6XPoG7G3cfyZYnkF3kRNKg9Gq5QTZWr1hasfaa7ifhucAr8j/0JUfTz3+7rHNNBEmlsiVE+jGJ1skNfWUOtL8Th/USLc40x5OQl3j0JAQSSfL6TWSydR5SkwAgET0iYeSEFOUw+T/2rgI8iuv7HtzdXYO7O21paWmpIQWKlOIWIECwkEASgiUQILgXp6VAaSmUluIS3C24OwGCBvl/5/U/+a3M7M7ObpR3v4+Pln16ZnZ27nn3nst746fgoZi+aI0qAUDBPGoS+E1cAKaYWFqrrz8WApC87s6II9oiABi5wHuXFTJCD1mLuYb490W3Nl9j9NTFNvUhFBV6exhRU+Pi1Zuq95ERJza+/JSTBCDByNJ+pt8hhQB99SrS8L1PDJQop+TJkumChNWEWFWIWjr2TJIA9hCSn0sE4gcCkgCIH9dJrlIiYIaArZx3NaiUE3hGDcw+s8RhNNl/cs2R6LvHx+YJga2BmYtfNlMJMArgzbs3utYQFwkArum7Ql+qlmFkJAOrKRROlx89dg1BROQzXftUGpnm1CdkAoCnpmrh93rAslcG0N4YyikmS3dplRJUG8O0woDR9evdWnO0AAAgAElEQVQ9mU6ePBla9fRVdcJs7c/ZUnMcm1UE6EDoKfWmthaGJS8N8REfaamd69lD9qyZHHKwTcfUi7NCpti7Z9Q+d/T+4bVZONFLOP/UVzBirtBGGOnZWVSYUItcsLcm5f6yl6KiEACOYqR2DaNLA4ARGU+fv0C6NKnAihSxYYyeYcWGn35ZLwhPRhixlN+5S9dUCYCP61YRFTgW/LweK//coinc+OuskWjSqJ7uLW29tRv9Qv1Uq9KoDUKdGgrVMvJPmkRAIhA/EZAEQPy8bnLV7zkCZOzpYO65c1AXEopw3Ju3b9B5pyduPlMvmac2GE+7h5TvJUL8+4f6GtIA4LgkAFgCr/02D1x4clnXukk8TKzhJ4iHM4/OW/WJjQgAzsnQ+HZb+wiRJEtjGb/RVYfqPlEx7V8/Z00E1xiB5ImTYeWldfA7NEEzyiM+RwDYU7i2dXMoDvy20CMiikAtBN1Wf4aP85Sb5kg+tlIBoGjBPKJcmpYIn625KTC4JMQbF6/ctHmKSyV3loLTU//bdD57DoS9Lx3D83+Z4SdO+I0SAHRQqENAGzd9qWoqg611UCxt5Ux/MNc/IGQRvAPn2Fu29Xfw/0vIRWcEACe1l89tuTBGRlBxX636hJ5NuoIAcEYDwFECwAhGCg7REQHA5w61DxiFYRrhULGMm4ga+qphHVQs7RbjJfQoFnj1xh2kSZ0KWTNnwL0HjwT5tWFLqNltQRLSy70tOrX6EnfuP0Tg9GVWRMC3n9XDzDEDkC2Lfudcq8qLrXtSkgB6vrGyjUQg7iIgCYC4e23kyiQCNhGg89831EfXKbOpcvz223vhuddPVz+eaDcp8DmGlHcXoeuOzGm5eEWNn47tyMOT8Prta7tXOK4SADz90CJDcqfOgYX1JyF54uR2cypNAbAMrbz+7BY6bOsH/q1m8ZkA4H627jnslBI5T/CC5/wsHNUnEfojLZgjTyeVtvbvnZqh9paYKxUAMmX4TwSLodgdPceKWt16TXGg+IJvL4ybzgoJAL2nxRQFo7ghBcJsqa/bWqtpDXEjBABDmOdPGCJKwNGoeO/uPQm//LFZL0SinaKiT3VzOkJq4ei2BoyJCADOTyKI10gtZF9tfdyXEtng6J44nisIgCUhPvh7+z50GRTo0PeG8xshABy9jxXcXE0AXL91Fx6+U+zeiySeurf7RuiAUIskNuzdu3eixCevkZrxO84onQ4tPhepTAoRkDZ1KnGPfFS7kt1lX3xyBf6HJ+Lg/eO6fovVBqRg7fjqPlIY0C7asoFEIO4hIAmAuHdN5IokAroR4I+43+GJOHDviOZJMR33CplLY1y1YSARQGO/wGMzsOvOftUffzr++dPmRZ9SHfFxnrpIhERRa9p4fSvGHJmiKiZIgbr6uWpg6809eBz5xGwfpuX4Dt8/AZ+DQbgUcUVz3amTpsJHueugb6mO6LnbK05FAJAAWHd1k2o6A0/vA6t5o0HuOnj6+hnmnFmKFRd+t8JDAYeYtSj8JToV/x7UWjC10LuHMGTfKFWseY1GVh6EyLeR8U4DgHvkSy5F7AaPnoF9R05HbZunXO2aforL128LQTRLM62xzpOzf3ceFHnT2/cetfm9Ybg3T/daffOxqD9OcySUX6kAYCrsdvd+OCbO/UXk82rlw3Me7ol5+YwA6PHDt3ZFAJXQ9JevIgUGk+b+ork/CgP26dgcjT+uBdYZpzlKANDpGereFs0+/yDq9NMRAoD7Y1/ml+fLnd3sOtABnLVkLSbNW2m37By1GSqVKYa+nZpHlU07fCIM3kFzre4F5sTnyJZJVUwtpggAbpTXaNX6rUKxXUu3gg5bgzqV4T+go9Bw0NoTx+P15D1KnQlLcslVBECGdGnwy7rN8A1eYKUloVxLRoNQDND0vjZCAHBPHGPc9GWCzDIl66qWL4GG9aoJYURLcyUBYKT0Iq/TcI/2aP7FhzEeEUAs+L3xGjcLk+au1Hyu8b5q27ShqAhA43OUAoJJNURIlYF23t4Hz70jNX+TcqTKhgnVhwvCf9aZxZp6NRzvw1y1EFTNJ0rbRvfLi2woEZAIxCoCkgCIVfjl5BIB1yBAQbmbz+/g+INTeBz5VAxaImMRFEibN8rpV5uJufgMYz9y/4TolzRxElH3t1C6/KADrmWsFcx+h+4dE/2ypMyECplLIXuqrIIsoEDegfvHcDXiBvKlzS1y4nOmyibE80yN7XjCffTBSbx8Exk1f940uZEhecIqN3T/5UOcDA8TmNCIS6mMbjavD9upYV0mU3FVPF1zN8XsKDzJv3X3gRADo3NdrHA+0EFx1CKePsfVm3dw++6DqK7/CQqmQbq0qaBXEMvRedmee7gf/gjnLl5H5Ov/IlsYzlswb04wn5+ihoko3e+EWe4vR7bMyJcrO9Kmsf6e2iIA/l0xSTjXxJskEvFmnrVlHrQWAUBng1EUt+7cR/jjCHAd3KeS9621RZI1Dx9F4MKVG3j67D8BzWRJk6JooTzi2vCaa+Vis+/9h4+F8CCtVLGCUCIxnIDUpV1JaD2OeIYbt+9F3YMZ06cF70G1vbE98aNSPvFg20L5c0fdK8yfp3gk72diTHE+WxgZ2Yzpd48CmVwr51GuJU+XifmLl69QKF8usUa1+03v3LyHmd/OfRfMlwt5c2az66zqHVur3Zs3bw2l0yjjkRgb2qst0qRO6exSHO5PcomRAD5Bc20SjBy4ffNGCPLuKb7LtuzO83vosKM/Lj3577ukZuUzl0JwDV9kT5kFqy+tx6ijIXj++oVme0kCOHxpZQeJQKwjIAmAWL8EcgESAYmAREAiIBFwHQK2CAAlvN7ebFoEgFIlwJ7Db298+blEICYQOHH2Ipp388GpMH26M2prMk2NiYk1W85x6dotjJ+5HD+t3KCZtjFxRG/07tDULtG48NxKBB2bbreCkGlK2rILazD26DTNaMF2RZujf9muZpGCsYGTnFMiIBHQj4AkAPRjJVtKBCQCEgGJgEQgziMgCYA4f4nkAmMAAZ7+GxGitFwa0yIoTNmwXtUYWLX2FBQ8nb/iT8xa+rtZOo1SPpBRGlr24GU4hh8MwrGHp3Hvxf+ipGxtyFToT40ESJo4KX50a4HepTtI5z9W7ww5uUTAcQQkAeA4ZrKHREAiIBGQCEgE4iwCkgCIs5dGLiwGEaDD3K5vAP7Zvt9sVubOM2Q+Y4a02LX/OHbuP2ZXELF3h2YY59U9SmcjBrdhNRVTNygiueL3f4WQadfWX4nygUmSqJczpPPPqkHHH55xeNkKCZApRQZMPjEP88NWiEgAOv8DynRF66JNpPPvMKqyg0Qg9hGQBEDsXwO5AomAREAiIBGQCLgMAUkAuAxKOVA8RkCryseiScOEyr+iy/E44in++Gc3Zixaoym2+XHdKlga4uNQeb2YgI76GG/fvtPUUrj29Cbcd3sj7PEFw8upkrW8EAUkCTDu6DT8fPEPeJbtJkoDS5MISATiJwKSAIif102uWiIgEZAISAQkAqoIUFRx+W+b8PLVK6vPmzSqH6Wwbwu+dZt24/gZa6chf54caPp5/WgVVZSXVSLgLAIU0GOJxsnzzFX06cgvnOiFXNmzWE3BPotXbYSHb4hVRIBSAUGp0OHs+mKiP4X+eu32wqWIa6rT1c1RTYj9/XH1H4w9OtWm0F/9nDUxrpqXEAe+/fwucqYyr/YRE/uRc0gEJAKuQ0ASAK7DUo4kEZAISAQkAhIBiYBEQCIQywhoRcEM7tlaVLFgBQo1Y5nCnsOCsejXv8w+ZgnPJSHeyJ0jayzvTN/0Ea+focfOITh4/5hmB5b7m1F7DNzSFxJlbf0PByMi8plm+3o5q2NC9RFImSSFvkXIVhIBiUCcRUASAHH20siFSQQkAhIBiYBEQCIgEZAIOIrA3OXr0MlzrGo3nuK3adJQ/CmQJ4eZcv7zFy9FBMDMxWvN+jb74gPMCRxkqESpo2t3VXt7EQCcJ0/qnJhSK0CQALbU/tMnS4fAasNQO0fsCiG6Chs5jkTgfUdAEgDv+x0g9y8RkAhIBCQCEgGJgEQggSCgdYqvtr261cqhW9tv0PjjmkifNg1u3L6H1u7+2LL7kFlzf89O8HJva7fMXlyDMOzxRXTbOViE7WtZiQxFMa32aGRPmUWVBMicIiMCq3mjeraKcW17cj0SAYmAQQQkAWAQONlNIiARkAhIBCQCEgGJgEQgbiGw9/ApfNNxKFgFQK+x1N+3n9VDwbw54TdxgVk3frZ6dgAa1Kmsd7hYafcO73Di4VkcfXAKBdPmRfXsFZEkURKcDA+D++5hNkkAU7X/OWeWYeqpBULtn6QAdQLKZy4VK3uSk0oEJALRg4AkAKIHVzmqREAiIBGQCMQwAg8fPRHCX1eu33bZzMmSJUWFUm4olD8XKpctBoYPp0ppPwfW6Fo6tWoMhhsrCuVqGzE6do8fvsXXDeuIIQ8cO4OhY2a5BCeWVStbojByZMuMciWLoGjBPMiYPq3u09IXL18hYPJC0HFzhVGwLXvWTChZtABKFSuIPDmzStFCVwAbD8Z49+4dguf8jP5+U1222s8+qA5WDsiaOYPLxnTlQHT8/7q2BeOPz8TNZ3eihi6SvgCCqnnDLX1hhN49BM+9/mBJQC0rk6k4ptUaLdT+xx+biU03dmB89eEoldHNlcuVY0kEJAJxAAFJAMSBiyCXIBGQCBhD4P7Lh/+dUqTKKmsRG4MwQfW6//AxWrv74a+te6NtXzwNbFC7Mrq2+Qof1qqkWRfc6FpqVy2LxZO9xUmklhkdm+Oy/Blt575jqNOkZ7ThpORZs2JA8cL5kDixeo1yLkAr79pVi1Ou2Y8tPscHNSuIUG9pCReBO/ce4uc/NgtF/9BDJ53e6HifnvDo9J1uQsvpCR0Y4OWbVxh3bBp+ufg73r57Z9WTQn8hNUcKJ3777b3w3OtnU+ivZvbKGF/dB+mSpcXbd29FBIE0iYBEIOEhIAmAhHdN5Y4kAgkaAbXTDqoSf5KnHgaW7Y5MKTLGyv7pxBw8dhZ7Dp3E/iOn8SD8cdQ6lBPSjBnSonjh/ChcIDdyZsssTpLvPXikWm6NnQvly4VnL17i9t0HDu+JJ7BlSxRBkiTajpfDgzrYIfL1ayRNkiTGXpyNOsYObiuqOUOCxwzpispli1vt0Zm1DHVvC99+HTRrexsdOyYJAFNMGVo9rHc7VCzjpnovRDcBYLqWAnlzok+HZujS+iukSZ3S6KUX/ViDPeziNezYd0x8989d+l+5NSVyhN95RiIwCqFQ/txInzY1Ip4+x5FT5/D69Ru783O9yrPCXuMLV27oin5hpAbXlNCN1+dk2GXMW7EOq9Zvw+VrtxzeMssF/r5gjPiOxzV7HPkE/UP9sPvOAZtLM1X710MCfJb3Q4ypMgRJE6tXSohrOMj1SAQkAo4jIAkAxzGTPSQCEoFYQoCnHaOPhGDV5T9VTzuoVOxTsS/4AhNTxpdMvlwOC5wDlp7SazxBDh7uLhwHrZNYOmx8qfcJmqt32Kh2yvh6wtUdHtxOB9bT/vXPrZi99HdMG9VP09lguO6h42FYvnYTvHq3c1ph26hj7Mz+Se5MDfBAiy8/MnNunVkLnY7l00agXvXyqkszOnZsEQDcBE/hAwZ2Fo53iuTJzPYVkwSAMnHDelUxybcPShTNb+jynz53BZ4B0/DHP7t091dqybNDix4jcOTkOd19G39cCz1/+FYz6uTNm7fwDpqD0VMW2x2zbdNPMXWkh7gm74vxHtu+9ygW/Lwef2zaBQoF6rH2zRthykgPp8kiPXM50oa/hQP2+mHzTX33n6na/+pL6zHqaAiev35hNWXpTMVFxABz/6VJBCQCCRcBSQAk3GsrdyYRSFAI8IVn+MEg/Hltk6rzr2yWpxY/urVA79IdYiQtgM5rl0GBul8olXUmRAJAceiHT5gX5Rj1at8E47y6W+XN370fjvGzVmDawtXihHPlTH+RP+6MGXWMnZmTfXlK+1PwUNSvUSFqKGfX0rzxh5g5ZgAyZUhntTyjY8cmAaBsghET/bu0NItuiA0CgOupXrEU5k8Y4vBpOE/92/YZ6XB4uTMEgIIfnffx3j2RLYt5pNOjJ09F2buV67bYvZ1rVSmDpSE+4r5NqEadjJNnL+H0+Svi2cNyfyWKFkDmjOnAZw/ThEhQkhSwZSz917HlF3EKpldvIzFoXwA23dhu87fQctHUAgip6Y+8aXKpqv1XyVoeE6oPB1X/pUkEJAIJGwFJACTs6yt3JxFIMAjMP7sCwSdm6XrhSZwoEVoV/gYDy/WI1hxGvmR2HDAWqzdscxjnIb3awH9AJ+w5eCJBRACYOvSmp2s8ZaRzzxNXmhIdQKVt04gJnnjzFN0ZM+oYOzOn0tfSYXfFWmaN9QRFAS0FAY2OHRcIAMv7gfjFFgHAuds1+wwh/n106wI4IzL3Qc2KWBLiLchCRyMATO/RHu2+FaSaaQoDIxK+6+6DY6cv2L2deQ02LhmPGpVK220b3xoQ28AZyzD1p9VmaVjKPkj6tGnSEN81/lCI+l26dgtLVv+NucvXWaUIsO2yqcNFKlZcsmUX1mDs0WlC/8ZRY5Rc0fQFMbGGL/66viVqHCX3n59LkwhIBBI+ApIASPjXWO5QIhDvEbjw5DI67fDEnef3dO+FJEDrIk0ECZAIiXT3c6QhldS/bD/YoXJTyvh+AzrCu88PNsXY4ksKAJ2iOcv+EJEQavZFg5rgSRpP+vmizZNKS1MIEWc0C4w6xo5cc622lqXCXLEWOiBUH3crlNdsWqNjxwUCgBuhJsDcoEFR0Q2xSQBwPb/OGokmjerpug0cOWm3HPDT+tWwJMQH9x6EO0UA8F7jfaFUdOA8f2/fj4bf99O1BzaaMXqAELJMSEYSsr//VCz69S+72yKGPzT7DP27thSCm68iI0UVitlL/xCELomE3h2aCaLFMmXF7uDR2ODQ/ePoucsLzP83NUa+dS3eRpT6W3lpnd0VfJirFgKreWPJ+VU4+fAs/Cp7Ik3S9yclxC5AsoFEIIEjIAmABH6B5fYkAgkBgQVhPyPo2AyHt8KXop4l26NT8VbRQgKs+P1ftOwxQnVdFDzLltk8lJKOzuGT58TLZUIiAAgAoyG6Dg7CL39sVsVj4oje6N2hKQ4eP6tKmrii1JZRx9jhG0ujw6hBXUAig+aqtfTv0gIBg7qYOSFGx44rBADx+W3eaHz1SW2BVWwTACy7SIIqQzr71QHOXbouvvMk/yyNIfUka0g+KkZldqYMUIDOVQQAx7bMTQ+e/TP6+U0xWxKd3NLFCuHshatWp+Eenb8TApbJk5nrMbjquxDT4zCyyGvsLJFW5IhRw2OCTy9RHSNp0v8U7x9HPMUf/+wWJ/81K8edKImnr5+hy46BOPLAvLIBf+c8y3bHs9fPMfXUAl2RAbxHP8/bAL6VBiBFkuSOQCbbSgQkAgkAAUkAJICLKLcgEUjoCIw5OhWLz/2qus2cqbKjQpbS+OfGdtUXH74cDSrXQ6QEuNoYOtqmt7/qsHRwGjeoqVr+jMKBrH2eOlVKuxEAStk2ZRL/ST+pigIqzkWWTOldvU3d4/2786DA4+ad+1Z9SroVwPKpI5A7R1aRP71hS6hZG1eobRt1jHVv0E5DhmazZFjKFMldRgAQFzruH9WuFDW70X3GJQLA1AGNbQLAkXuPaSta4fska/w9O1npXSgX7tnzF+LeICGgNYZCDPJEesfeYxg6dpaq1gBV6Zk2U7RgHk0ChW2mj+6PcdOXWmkDuIJwc9X3xhXjbNy2D826/pdeYcTUtCmMjBOdfUgA+B6agA3XNkelwim/b5zX0bSAkhndMLP2WJnzH50XTY4tEYijCEgCII5eGLksiYBE4H8ILDy3EkHHpqvm/1OteGadsTj76CL8Dwer1jhOmyw1Aqv5oG6Oai6F1RYBwIl4Isi64w3rVUPtKmWQL3d2K0LAVj12U4ctPhAALGtGAcBRIYtUcaYgIE/JR09drKpWrrZfRy6YKxxjzkeHdOuewxg8eqZDSu2mlReMrkVtvwyZpyCgIvxmdOy4RAB8XLeKEKLjnmKbACDmFHGkHoA9s0UAsC9P3WtXKStO++tWL4eyJQpbnbLbGkMhAJR1zFy8Ft2GBKkua8eqqahdtSxu3L6H1u7+2LL7kFk7pt5QRyJg8iIhtmlqjFRwhfCmPbxi4vOnz16g17BgLPhlveHpeN2YFtHq6wYxVrbUyGJNxXDZn2luNbNXwcB9/ma/fQzxr5SlLCaemIM376zLTZqWBjSyDtlHIiARiN8ISAIgfl8/uXqJQIJE4B3eYcapRSiXuSRq56gKexoAfNkJquYj6iEP3h9gRQIw3LFhnvoYW9XLpaKAa//eia87DNF9DYoXyY8urb/ED80aQTmpT0gEAIGwpZCu5C5T1E4NNzozdHQZtmzEXOEYK/NS12DG4t/QY+gE3UuJLgKACzAVBHTFPm3dd1ob5vWrUKpo1An35eu3HSp9qeWAGiUA+H2iujvNNL1G9wUzaahXg4Kh/N+7+2HX/uO6pmGIedPP64MRDyWK5BfOpSMEwLbQI6jfzF11LkU4U0uLRIlIYXoAIwkszTQNQ9dm4mgj3suN2nkaPv1XtsUqHgsneiH//99TcWG715/exJ67B/HyTSQKpM0DKvXTWBEnddJU6FCsJbrtGoxLT65GLTdJoiQYULYbXrx5iZCTc62Icwr9BVYbJn5bpUkEJALvJwKSAHg/r7vctUQgziJA53/c0WlCnChbyqyYUXsM3NIXEhoAC8/9ohoFwBcez7Ld0KZoU2y5uduKBFAIAlfnOp44exHNu/ngVNhlh/CkuBtrxzNEN6ERAHScGRnBMH81Yyk0RgoQO63Pp4/qbyj31hWOsemaHHWSo5MAIG5UJC9ZtIDh9AJnIwCUMnZ0vGlMZaFwWt8RIQ6XxGP/jUsn4JO6VQxHAFieljN3e8Ksn+EbPN+h7yMbs7ze1JEe4gTflhk9bea4wcPdhfDc+cvX7aYAKGvQ83zQ0iJRNCm0IpWYruDl3talJ96H759A4LHpuPr0hnhudy/ZDpWzlosWDRZi9ObNW3G9mRplasSb5RK/+bQu7j18JKIjlq35x27Zv7hCilx8cgXDD47H4QfHzX7z6LwPKNsV3xT8DHzWrr68AX6HJuiqjlM4XQHwt7C9W3NkkqX+HH5GyA4SgYSEgCQAEtLVlHuRCMRzBBiqSOefZY4onkVT8hT53113DsKp8DDVXWZKngEz64xDqYxuZjWO6+esiXHVvKJF4dio8BQ3oCihs1Z1nSY9VfcU31IAlE3YEwS0d5sydWL6qH5gnrJlCTxbfWObADA9RTa6Flv7UwQBI54+R2t3P1HL3BFzNQGgzG00/1pZj9EIAEsCgOshCeDuPQkLV25wBJoogT49Ghq/bdwhCC5H882pNbBm7ighNmhPA0AvAdDyqwbwDpqjmlKjRAhokQh6SQ89QJK4nXxiHuaHrTDTYmH01Ye5amNExX7R4nRqpT+oKfiTsDoZdlmUCdS6PygIyGiN2DLi+OulPzH26FQ8f/1CdRnEtF3R5uhftqvI+9fSxzHtzDS4abVGi7QAaRIBiYBEQBIA8h6QCEgE4gQCdP750rP8wm9WpxkKCXD20QX0DfVRzfPnJujsB9cYgeSJkwkSYMetfRhddTCis7axI6WnTIFWhMdevHgVbwkAnuTzNPPAsbMIf/wElcoUA0+JU6VMAYYuUy1dTRBQzw3H0OkQ/75o+dVHqkKKamMYdbq1tAfsaTxYrsHUeTC6FlvY8FSTeduMHIlLBICjYfHKHpVSdK4kADi2miK+vXvug5oVsSTEW4hU2jPe90wPYVi9oyQA75HPP6rhMgKg8ce1RFnNleu2WC1b0QjQSjmoVaWM0GEg4eaMmUZtKcSt5XjUahlcvpdIxXKlrVq/DU27DDMb0rIkp+V8vH5jpi2Bd+Acq6WokUquXK+tsbRIFLU+ivgfS/d5HwhUzfM37fdZ3g9F2H90lcSNKYzkPBIBiYBrEJAEgGtwlKNIBCQCLkDgj6v/YNiBcapq/sx9nFB9OP66vkVT7VjtlIPEQuJEiaP1xYcvlKGHTooa9zwdfBD+WBcaDDfNkjF9vCMAGAZNh2P8rOU4dvqC2V6rli8Blvzj3yOC52sKAuoBiC/yDGPu1ubrqBJdtvoZdbrVCIALV26gt88krNu0W89SRej46tkBaFCnsmhvdC32JqOwm3efH+A1bjY27Thgr7nZ59EVAWB0r4qz5WoCwFHihiBZpjfYA5bh19RAWLxqo/hDJ1uP8XS5Q4vP0ab3SFWBSUsH1JbOCB38HNkyq5YlpMjfcI8fkSdnVkFSBIQsUk3T2LoyBPWq/5dXbtRItupRoFdKz3lX7OuSiCxGYA0MmI7J81aaLZ3kqme3Vmj1zcfIkTWTahSRVlSEs0KkRjFkP704KnPw925UlaFYdG4l9t09rDm1VPt35qrIvhKBhImAJAAS5nWVu5IIxEsE7J0klc5UHJNr+IFlAf++vk11j+3dvhMCSLQHL8PRY9cQpEuWFuOr+0RrJICyGJIB127dFWJ4h46fxR//7NLMO+XLZsG8OeMNAUCnZ/eBE+g7YjL2HTmteY/xRJGq6vybZQH5sq1lVEm/dO2W5kkqa8WP8+oOJe/c1o1t1BGtWMYN2TJnjBraiKAcVe0pIEbng2Z0LdH5xZUEgDa6jhIApiPxe/Eg/AlOn7uM0+evCGLmj027VO9p6kR0b/cNfug7yi4BQKLNwzcEs5f+brVwfm9+nu6HqzfvoOH3/QzfNkoUhtEBwh5fRLedg3H7+V3dQzBdK33ydEIf4It8DQyTs3o0WBgh0fn7L0U1lvRp00St8e/t+61wI4m3fmGgqKwQ03YyPAxddwzEw1ePdE/NKADPst1RJ0KNbxYAACAASURBVEdV9N0zAmGPzclYDsTfzJCaI8EIDGkSAYmAREBBQBIA8l6QCEgE4hQCLHM0YK8fNt/cpbouRciP7dSMysasbWw5TnS8CPGUmKd/6dKkRpkShZE6ZQoULZQHSZMkNXnR3IdWPX1V18oc3bw5s8ULAoD5s8vX/gt374m6Ihz4Er1o0jDh/GsJAtatVg4LJw3D1t2H0c9vitm4dPh9+rYXCuopkifTdY/GltNNx4Eq/czHViy21mILKEkAOE8AvHj5CtMXrsGryEgUK5wPmTKkE0SXqXN5/dZddBkUqHriTmV+kgDt+gaoEgB0Vlt8+RFOhl0CtRVIIKpZsy8+wJzAQZi3fJ347hg1pVJAyhTJHR7i1dtIeO71x6YbOxzuyw7ORgQw4orpD3qMKUVtmzZE628bolzJIgiYvNBKONCRNBA9czrSZsTB8Vh5aZ1ZF5bqG16xH369tA6bb+40S43j7yCJ7isR13H60XmhsRBycj7+ubFdRNClTJIC3xX6Ej1LtXdJtIUje5FtJQISgbiPgCQA4v41kiuUCLx3CPDk3pbgny1AWAnAo3RnUSbpz2ubzF6aCqbNiyk1A1AwXT6XYGqvJri9SRjCS4sPIoBGhM/G+/REx5ZfoLfPZE3RLZ7ue3T6Dn9v34fuQycIEoBOCQXvlLr39nCMbad7zJCu6N+lpVmawvtEABw9dR7NunqLqBdHLDpEAKkKryWKZ2ttn9avhiUhPlHlObXaGk1XUMZjiP93jT/U1ADQix+/W93bfoMB/tMwbeFqvd2s2jFyhToAjn7XONDWW7vRL9QPL9+8NBs3WeKkoIQrHVE9VjN7ZUyvNRo80dZrj5481dQ+sDdGvtzZwegKy1QtptYwbSJJksT2hnDp549ePUGH7f1w5tF5s3E/yVMPfUt3sjrdZ+j/sPJ9hOOvVMZRUuSoCfAo8gmypcxsOLLCpZuTg0kEJAJxEgFJAMTJyyIXJRGQCDC0tNcuL1x/dks3GAxznFFnDFZf2iDKCKoJUrFNcA1flM9cSve4Wg2dIQAUAa5rN+/GeQKAQn48sfxn+34zKHjymTdXNtABVBNDY7lDlq67ceseWvf2B8XiLI1jrJzphyrlSgg9gUdPIlCrchndwn+m48W0082T/4CBndGl9VdWUQoxvRY9N3N0RAAw/H3yvF9FWoijFh0EANNJ7KWdqK0zpggA6n4UL5zPKQKA0TXELk2qlPje3c/qe+nIdaBWAIUleSruiPH0n+lVe+4cNOvGU+uh5d0x5ugU3Hx2x+6QLOE6pHwvtCz8td22pg347P3BY5Sh8pNqE9kTDnRocSqNmd729t1bcL+WxpKJbba44/7Lh2YfkRDhSX5E5NOof6fzH1B5MC48uYKppxaYkSwiyq2GP7Knsi9k6ex+ZH+JgEQgfiMgCYD4ff3k6iUCCRoBR0gARRU5IvKZ1YuRJUiN8n4kainzZdUZc7ROvOlcFLcb2P177Dl4Is4TAGr5snQcVkzzRaliBTFo1HRMmmsuxMW9Mox/4gh3fFyniqbqNtsxJJo10lk9wBmLaaeb5EWfDs3QsdUXZiHg3ENMr0UPbq4mAFhyb+6ydRg5eaGutBDLNSoq9UZP1U0F85iicvD4WfgGL9AMm7eFkd570JnrSj2L2eMGgmUytcoA2ruOir5G/RoVcODYGXzZfrBVpQ06sxX+vxqHMt7jiGfiWaNmSrlAe3Obfn7w/jFBAPB5q5iSk37o/nFsuLZZ13AkYmfVGWcoTJ16K4dOhGHJ6o1Y9OtGQ/egskilLCtTOlxtirr/gXtHMbGGLzKnyCiIk7xpcok/4a8e48dtHuDvnS1jNRuWtD0Vfk71N04q/bv6ysnxJAIJFwFJACTcayt3JhFIEAhce3oTHqEjcCo8THM/fPH80a0FsqXKgnFHp+kKPWX+afVslTC2qpd4ITNiRgkA1t8e791ThN3aGkNNkdp/0k/wCZprtVy9J5hG9qmlqk4BMZ7+W4Yg0wFhGH+v9k2w/+hpVKtQEq8iX6uezLZr9hl8+3cQYojOmjPOmTNzK5UPalYuHaU4HltrsbUPZwkAU8fy7oNwHDqu/Z20hydLGdLxLFowD4wSACSYCuTJgcjXr3Hk5HmnHEASckN6tbG3bMPEDkUGp4/qD94jRiOHLO+zFb//KyoAWJpaeT9bpRoZ9j7co72qWr4WIGo563VzVEPj/J/A52BQVFpArtTZ0d6tBWacWmglcMfT7MBqPmA/Z41k1Jbdh4VgopZugq05mFLBVKREiRI5uxSz/nT+xx+bGRWqz3SHGtkrYdqpn5A1RWZMqRUAt/SF0D/UF39d36o5NyPXxlcfjm23QjE/bIXVb5xU+nfpZZODSQQSPAKSAEjwl1huUCIQ/xF4+voZppycj58v/i7E/UyNOY+DyvVAphQZMWT/KLMTKT07d+bF6fa9B1i2ZhM27zqII6fOq4a4m66BIfF9OjZDk0b/E7aLKwQARc2u37onwvUpbpYlU/qoMHxHyqo1rFcVowd3RaaM6TBiwnyR++/v2QmDe7QGHRaGZ9PozNDp+qh2JUPh/mrXNjadbtOTWa4tNteidd87SwDo+T7pbaOI2GVIl8YwAaB3Lj3tGJrPE3p7xtJzLA35+987ceTUObskiKiE8W1D8b1X8uz1EgAK4VKxTDF8+1ld8PmhRMkw9YLRDr7B862WTIJx6kgPUZpSsWfPX6DP8MmYs+wPq/am18Le/vn548gn6L5zCI48OBnVnKfTrDNPx9b03+nwepXvjfbbPXDvxQPRnuRrqYzFMKxCX5TJVFzPlKptGAHw5Ol/EQi8jxInTgzicvveQ1GmdNaStVZlStUGMpoGYW/h/K0afSQEqy7/qZqOxv5u6QsjpKa/EPPrE+qD569fqA5Lkjt1klSIeB1hNRYj2WbUHiOIBGkSAYmAREAPApIA0IOSbCMRkAjECQTuPL+H1Zc3CKVjvlx9mKsW2rs1x/Hws/Dc6+ew869s6tuCjeBXaYDTokk8yXz2/CWu3riN8McRUZhlTJ8WhfLnRvq0qV1+wuTMheHL8sWrN0UdbcsQWpbP8h/QERVKu4kohUbtPDVL9XENVNke1rsd2n/XCOs3h8Jv4oKo2ugsjUfns0r54ug7PAQsYca8+TSpUzqzfKu+se10m4YRx/Za1ICNSwSA6Ymr0QgAV908ilZFoXy5HB5ScUL5fTfVuEiWNKmoCJIlYwYzcUiHJ4hjHRjeP+nEXPhW6i8qtTAPnU4rxVdrZq+kKgpouYXcqXNgYf1JyJkqu6Hd8bm1edchDB49I6ocKZ8pLK/YrulnUc8VpoWcDLuMeSvWYdX6bZoEbfvmjTBlpIdLn0f8fVITolXbMEloOvATT8zB6kvrHcLElVEUDk0sG0sEJALxGgFJAMTryycXLxGQCOipQ02igA7+kP1jsOP2XivQsqbMjAX1JoJVAt4XowL2uOnLRPi+moAfcVBOtRkRoCYCqGDV6uuPETCoMx6GP8HwCfNUQ3CbNKqHWWMHgmRIdKlsG3W62zRpiDLF/3d69iTiOXbsO4qtew47dDuY1hE3uhaWE0yfLg06Dxxnk3BxaGH/3ziuEAAkhNbMHSVSQ2ixTQD07tAMrEaht9ykEewTQh+q1Xfe4YmT4WejTq4j30Zi9pmlotzcsvNrsCDsZ7tbZcj/tNqjDROu/F5SAFBNVJQCiXMDBwn9EVPjPbZl9yHMWvI7Nu08YPbdUku1srsJOw3WXtkIpklQLNGeKdETJAIcqX6TKmlKDC3nDhLY0iQCEgGJgCMISALAEbRkW4mARCBOIaDH+TcN8R92YBzWXN5gtQe+SE2q7odaOarEqf1F12JYrq3XsGBRZ9ye8XR04UQvcaqvpfTOl+3sWTLi8Mlzqk6raf6zvfmc+dyo063mAPD0kFER7fuNcmhJE3x6waPzd4ZTALiWLz+pBXfvSZqlEx1akEnjuEIAsMRjwKAuUQ53bBIAplUojOL6PvRjLjv1VUyrq1iWVe25y0uUBrRlDGUfWXkgGuf72BBseqo8NG/8odBboD4J0wBSpkiOTz+oho9qVUL2rJlw595DrPlrOxav2ii0SVipxEj0h60NEK8l51Yh6PhMm5o0WVJkEsKAFbOUEcNR88Z9tzfCHl+wiY90/g3dPrKTREAi8P8ISAJA3goSAYlAvETgwctwu6clJTIUFSdNFFDafnuvZppAxuTpMbfueBTPUAS2yjXFS6AsFk3nv22fkQ6Vz2J97B+aN8IPHgEiHcARoybAJN8+KFHU/ETOkTH0tnUlAcA5b9y+h9bu/uLkUK8pgmoPwp+gtbsf/tpqHXFiayzFSd8WekQIvLEEo6ssLhAAJJTmTxiCkkULRG0rNgmAMUO6on+XlgkqTN9V94vpOFrPzzypc0YJ2S2/8BtGH5mCN+/eaC6Bp/8Ta/ghRZLkDi/zzZu3GDd9KYaOnWWzLyNMqDGyefchM0KSETruPzYVeiT8b5J8d+6HI1vmjNESlfTizUu47x6G3XcOaK6XegjtijZH/7JdoyIi7ry4L36rDtxTf9by98yvsifquEA80eGLIDtIBCQCCQIBSQAkiMsoNyEReL8QoPPPElTHH56xufHWRb7F4PK9sPP2PgzdPwbsp2YUoiIBkDppKqHYvP7aZkyoPhwsUZWQjAJmXmNnYfysFQ5tq6RbAfwyw08IanUZFKg7NH1A15ZCWZ36ADFhriYAjIynlJOjFoQzBIDRa6WHXGAboxUsnLmOlkKJylixRQCwUgVD/12tReEMRnGxL5+bHbcP0DyVVkiA/GnyYOC+kdh8c6eq6J2zYnXUK2nV09ch8lINz5i67qxc03PXUNCht2WMiuhZsj06FW+Fc48vIfTOQbQs8jVWXFiLuWeWRfVPmSQFvi7wKXqVbC9Eb6VJBCQCEgGjCEgCwChysp9EQCIQKwhQXGnAXj8hQGXPeLqSOmlqPHv9TFOFOUmiJBhSvhdaFv4ayy6swdj/LyPIvMzRVQejfs6a9qaJ059TpCxx4kRCIVtLfXzBhKFo9U0DoQngHThHdT+TfHujW5uvETznZwwePdPmnpkSMNKzE5j3z3ljyow47FybVg6wkfFcRQBwXafOXRYOz5GT51wCYWxGAKiVSowtAsDyJNgl4CbgQfbfO4p+oSM0CVRunc59SM2RKJ6hMBafWyWqAbB6i2IsBxhUzccpUpVCfk27DHMaaV7/1bMD0KBOZafHsjdA6N1D8NzrbxM7jkES4JPc9XAi/AyuPb2B1kWaYGC5HiIqgNoLr9+9BtMFpEkEJAISAVcgIAkAV6Aox5AISARiBAFHlJX1LqhqtgqYUWsM/ry6CaOOhpiVYYrPeZYMb/1350Ghxj+iXwdRbk/r1JfCc5kypMOwwDlRyv0Kfkq5vsIFcouT0vRp04gwXJb4szS+WPN0jTneSskzvdfBFe2MOOy2CAAjJ46uJACodj553q+a2guOYhYbBACjPwb3bI0OLb4QpSXVLCYjAFjdYlCP71GrcpkYJaccvVZxrf2lJ1fRa7cXLkVc01waQ9ODa/gKJ5+lAv++vg377h1FnexV8Eme+obC/pXJnj57IXRLFvzyP5X8rxvWwcyxA/D27TtMmLUCQTOX64aNJUgZnRQTZiv9TGt+ktemJEBMrFPOIRGQCLw/CEgC4P251nKnEoF4j8DEE7Mx7+xyzdN8RzeohKTeen5XUx/ANDyTpzGmRkJiyP7RoNAgwzctP3d0Pa5qT6Gs4ePnRYnIURRr5pgBOHn2Euo06alrGtOyfqx7TnKg9befwLdfBxFREHrolCivdeX6baROlRIN61cVddTz5Myma/zoaOQqAoCON/P/J875xSGngnsiAcISd3RYnEkBUPC5fuuu0Gxg2TNnLaYIAN47PF1ldYUPalYQpJEti24CoGIZNzRpVB9NP6+P4oXzScdf5410/dkt8bxtU6QJCqXLL06x+4X6Yv+9I7pIAJ3T6Gp24uxFNO/mg1Nhl6Pa/zprpIgyojma0jLUvS38+neMltx/tQ1tubkbP537RfyC7L2rr7qImj6ALrBkI4mAREAiYAcBSQDIW0QiIBGINwgwl5KiSidUcv/pqHuU7ixeTvWkByj1k9MnSwuPPcNt5mmyjCDDV02Fq+j8jz4SglWX/xT48bRmQNluYEpBbNnjiKf49c+tGDttqdVJPk/5WXaNL9EUArRlPCWlo58pYzp4jZ2NZb/9I5rzhH/lTH9Q2C8umlECwJV7UU4Wja5FLR1hyeq/0aa3v9PLdJYA4PWvUKooUqVMEbWWogXzIn+e7OLeKOVWEPz/nNkyOySqZ5QAYKpJgTw5otZCIqpS2WJIniwpWLqSyu5cT9o0qZzGTmsAlqJbuuYf9GrfRGCQUIzl6xi6vunGDvHcY3j6oHI9REqVvfr2mVNkRGA1b1TPVtFlcATP/hn9/KZEjVc4f25M9uuDT+tXE/fazMVr0W1IUNTnFJtkpMfjJ88w9adV2HfktNla/AZ0BMVNY8IO3z8hQvirZC0v0iIG7g2wWy2B6+JviWfZbmhTtGlMLFPOIRGQCLxHCEgC4D262HKrEoGEgABDS/uH+pkpK5uelDx8+chudQCl7nL2VFnRbedg3H5+VxMajp02aVokTZwEbukLwaNMF5TOVMyqJBbbfZ63AXwrDXAq1NXINbp7Pxwzl6wFX5IfhD+2GoIOPXP4s2TKgE6eY7Fy3RbVaehQ+fRtj0YfVseCn9dj5OSFVuN90aAm5gQOEk5eXDOjTrcr97Fx6QR8UreKU2UAGWlhag8fPUHXwUH45Y/NTi3VWQKA5RxXTBthVWPdqUUBMEoAxKQTp7ZH03KaMSUs5yzWevub6qEofShC912hL9GjVHshTjc/bIVmiTvlGVs7h/NkIe//jgPGYvWGbVbLL1uiML79rB627z1iFiXDZ1THll+I9qyoUb+Zu1nfn4KHol2zz/TCYbgdT/4H7w8Q/QOr+YBVEPREUrC9GvFseCGyo0RAIiARMEFAEgDydpAISATiHQI8fVfUprl4y1xJkgSD9gZg5519VukCRdIXQFA1b2RIngE9dg7B6Uf6BdaUlIEMydKh+64hOPPovBV2NbNXxvjqPuALcHQb8/zXbw5Ff/+pVif+pnPzZJIRAC2/aoC5y9cJEkDNPqhZEfVrVMCf/+62OjFje44zrHc79OnYPKqGe3Tv0ZHxY5sA+LhuFSyc6AWWITO6Fi1Bwo3b9qFZV2/dFRjUcJMEgCN3k+22FNTs6DnWrCxmn47NEDCwS7yvKhD2+KJNYjRN0tToVqItUiRJgeATs8x0U0xR+yhXbQTXGOF0VBTD+xu189R97/P0f9nU4SIChGYpHsjv5+8LxqBy2eKuuyFURlp3dRP8DwcjIvI/MURTUsReGVtWpplWazQYTSFNIiARkAi4GgFJALgaUTmeREAiECMIKCH4fJFiuKllXel3eIcD945izpllOPvoPPKnzYOv83+Krwo0FKrKXXcOAss06TVF4OrC48tYe/VvDCnXC6OOhFjlwzISoEvxNuhV6ke9Qxtqx1NTlvOjIN+TiP+pbWsNpjin/Lxd3wD8s32/Q/Myr3uCTy+hA8CQ27hoRp1uV+2FJEunVo2RKFEilxMARk/JTfcmCQDXXOnjZy4KEi300EmrAUf0+xEDu39vlibhmlljZhQ+V/vu8QGF6+wZn4m5UufAkQfWOPCzmXXGwi19YXvD2Pz8zZu38A2eD/9JP+keh88qCgR2aPk5ypYogkGjposUAcUYMTA3aJAQPo0uW31pvZWoLOcyFUrkbxfTLPbdOxxFVPP3o3b2qhhbzStGSOTo2r8cVyIgEYjbCEgCIG5fH7k6iYBEwMUIOFJGUJla0Qvg/3vu9RMnOgXT5sW4asMw49QibLm1S7zA8eXtw1y1Ma7qsGhNA2Bpv/Gzltstx2cJnRKe/tvGHUJYTg9xwDFslXBz8eVxarjYJAAYThzi3ydK8M7oWrQiAAjM/qOn0ayrD5h3bsQkAWAENfM+B46dQU+vYJu16McM6Yr+XVrGWaLMFgrzz64Qp/p8nhk16rFQL6BV4W+MDhHVj2Kcrd39sWW3MRHM7FkziRQT02cdiUyPzt85vTa1AUg8Lzm3CkHHZ6qmR1hWlnnz7o2olrD+2mYkTZQEXxf4DHVzVoszgrLRApIcVCIgEYh1BCQBEOuXQC5AIiARiCkE9Dj/dPb9Kw0Up7izTi/B+SeXhRATlf4txQJ5mjOmqpcoIUgxwPo5a1qJBUbH3jbtOIBvO3uZvdQyPN9/QCc0b/wBRk5aiOmL1lhNrbz4OkIgMLeZp5qxUdbPUeyMOt2OzmPZnlUW6PznyPo/XQSja7FFAPC6DZ8wD6NCFhlasiQADMEW1Wn3gRPoPnQ8jpzUThsqkDeniJRp/HFNJEuaVDxH4pPxGfnzxd8x58xS3H/50NDSXZm7/ujJUyz69S/MWrIWx05fMLQe004l3Qrglxl+KF2skNNjWQ5A558RZ1NPLVB1/vnbMqaKFz7IVdPlc8sBJQISAYmAIwhIAsARtGRbiYBEIF4jsPzCbxh1ZLLm6ZblCxpf6CgQ+CTyqWZOLPM6R1UZLNSdmf8fEzmbDIf1CZprdi3cCuXFimm+qFC6KGYs/g09hk6wula/zRstSvXRWKZu1JRFms4kT/2paP9R7UrxpmyaUafb6E1N0sWzWyv069zCKu/b6FpsEQBcJ3PPW/QYYdMJ1dqPJACMXWmWhdy65zC6DRlvU2uDzv+8oMEoXCA3+vtNQe8OzYSmRnw0nkz/eulPzD6zBDef3dG9hVyps2N27UAUTJdPdx89Dal3cjLsMuYs+x2Lft2oKnaqZ5yubb5C8HB3wykaVPQfd2waToaHCSefqWf1ctZAvzJd8PbdW/E7cfXpDauluFIUUc8+ZRuJgERAImALAUkAyPtDIiAReG8Q4EvtuKPTQIVryxBXrbBVlh60JxZIwaY5dYKQNpnteueuAlqNAODYLImVL3d2IXplWQ2Aea8zxwwwO8l/+SoSf/yzC5Pm/oLte48Kkb8GtSujbdNPRSUA03Jvjq6dL+xUSd+x75gYp3aVMmJtiRMndnQo3e2NOt26J/j/hnT0qDD+Q7PPkN+kDJ3pOEbXYo8AoDM6ed6v6DtisqPLhiQAHIYMxHvDllB0HzrBZuoFK2hQA4ICc72GBYOijbxPqDYfH0gAOrY+B4NwKeIKkiVOFuXU5k2TC9tv7UXQsRniM1upAXyGjqw8EI3zfew40A70YEg/UwJmLfkdm3Ye0J3KxCl+nTUSTRrVc2C2/5qS4PU/NBF/XtukigEdfJ+KfVEkfUErsjg6yiI6vAHZQSIgEZAImCAgCQB5O0gEJALvFQI81Z98Yp5ZCSu+uPYs2R6dircyy720p9RM4JTKAPnT5MHDV+HImSp7tONpqWptb8LaVctibuAg5MqRBdtDj+LUucuoXaUsqlcsGS0O+a27D+A1djbmrVhntjSSEKwiULGMW7SERht1um3hp9SaZwm8CqXdULlsMRQpkMdufrfRtdgjALjW67fuCg2Hzbscy4uWBIC9b4r553T+V2/YLurP29Jd4L0xfVR/ZM6YzqoygPJZzcqlHZs8hlrzebj0/BpMOD4TDP83Nar9u5f6Ea2LNhH/fOT+SUw4PguHHxxXdYK/LdgIfpUGxGj++p17D7Hmr+1YvGqjIDFtWa0qZbA0xEcQM44YSWD33cNw4uEZm90UrZgsKTKJ9owe4+9DSM2RKJXRzZEpZVuJgERAIhCtCEgCIFrhlYNLBCQCcREB05feyLeRVmUEuWY9egGmzv+AvX7Yc/cghpZzB1+Eo9MccQA7tPgCLE+29u+dCJ79c1RkAE/7vfv8AI9O39l1Zh3Zi2ltdLV+VOhm/Xaq5adInkx1aDpe/BOd0QKO7Em2ff8Q4P234vd/heCfZTSNKRosOTc1wAO8r9v09seu/cetwFLaRHfZOSNXidFQY49OU81Z53gUNq2ctTzGVvUSCva0s48uIPj4LLMyq1T7n1s3KEZSoNT2yYijMxeuYuW6LaLUqRphw+fdcI8fkSSJ/igkPSSw6XqU34Q7z+9h0ok5CKgyGG7pXa83YORayz4SAYmAREBBQBIA8l6QCEgE3lsEWKeZpQIHletpptqvx/lXTnvq5Kgq0gqWnF8lTsW0oglcDfLytZvQZVCgZvgrT64Hdm8lph03fZlq7jJJAIYtt/yqgUuWd/veA3QdFARWGbBnQ93bYmivtla583S8lv22CSfOXsTgHq1FWoI0iUBMIkBncumaf9DDa4LN8HI69nMCB6FM8UKCsGJERocBY1SdT7adP2EIShYtEJNbsTnXnjsH0TfUJ6pOva3GDHEfWsEdDfPUR7LEScUpP51cRgTsvLNf6KDUzVEtTuyNKQIs0Tj/5/VYvWGbuIZ8jqyeHYAGdSrrXuOrt5GiTN+mG/afZ6aDEgee+vO3QJpEQCIgEYiLCEgCIC5eFbkmiYBEINYQYHSAqUOvthBFLLB+rhoYf2wmFp77xSwklqdmrYs0wYCy3ZAkUZJo2QsV4Sn2N3TsLFUnpW+n5jhw9IzdsNgPa1XEoknDkCdnNqfWSVHBgQHTMW3hat3jMDIhYGAXMxKA6Qk/9hstXuCZMhA8vJfDIbu6FyAbSgQsEOD36qeVG+DhG2LT+VfSaki0KWYvZSAukQCPXj1B5x2eOBl+Vvc9wOcan2elMxXHmCpDQX0AGrVVEidKHKOh/3oX/fDRE6zfHIode48iYFBnZMqQTm9XbL21G/1C/fDyzcuoPsSgRIaiuP38nmqVBEZCeJTphAtPrqBt0abR9vzXvQnZUCIgEZAIqCAgCQB5W0gEYgEBvnx12N4PZx6dt5q9do6qmFl7rN1V7bq9H31CffD89Qurtr6V+qNpSXcSzwAAIABJREFUwS/sjiEbmCNA51/NoTdtZSoWaCt8li+Kn+dtAN9KA8yiC1yJOR2OazfvCid/yeqN+PPfPYaGN60OYGQArmPOsj9ERIKjZlozXS2CgDnUU0d6gPm78a2kmqNYyPaxi4A9Uk1ZXcN6VTFlpAdYecPSIl+/FmU4/SYuUN2Mrb4xuXuWqpt5epFNUT9b61EiAr7I1yBOOv6uwLJ/qC/+ur7VbKjymUthbt3xWHtlI8YcmQJGCShGYmRwuZ7wOzQR559cRKvC32BguR6SBHDFxZBjSAQkAi5FQBIALoVTDiYR0IeAJAD04RTTrVZf3gDfQxM082FNw/vXXNqAUUdDVAkYZd350+YR4oIf564bbSQA52LIK08sZy5eawgy5uQzP9aoOVOajrnTq+cEgPnRWhEEbBPk3QPff/OJpm6A0bXLfhIBBQEq97fq6Wsz5/+LBjUFIaUmJKeXQPi6YR2hG+Bs1I3RK3f96U203+5hVd6Pon9ZUmbClYjruoamuv28uhNQNH1BXe3jU6Nnr5+j044BOPrglNmyGf31Qa7a2HBts9nvRJWs5TGsQh8M2T8ap8LDRB+SwE0KfI4h5d2j9fkfn3CVa5UISATiBgKSAIgb10Gu4j1DIKYIgDWXN6jmL6ZLlhb9y3YF1Ypj08IeX8DM04ut1Ke5pjZFm6J6tooxurzHkU/QP9QPu+8csJpXCevnic6O2/vguddPV+4sB+KL9aByPYQ4IHNnXW16FOfpsLRr+in2Hj6Fv7buNVvCjNEDwPrYRoyn/8FzfkZ/v6mq3Rn2PMGnlxAa9A6cI8qjKca83FGDughBQJYiHDx6puYSTCMFjKxT9pEI2EPAXu6/Lcedzj+/ByzRyZxze8axZo4dgBxZM9tr6vLPJ52Yi9lnlpiNmyppSvhXGohF51biyIOTuuaMDdV/XQtzQSMtAkBt6JrZK8OrQh+hF6A4/0o7CifOrDMWTA2QJhGQCEgE4goCkgCIK1dCruO9QiCmCIAxR6di8blfrbCl47/4gxDkS5M7VnGPi2kMrPc8ZN9obLm1Kyo81jSc//Sjc/DYMxwsDeWImaYOONJPT1s6H+NnLVd1oOlk92j3LXp3aIotuw8LzQBThWzWLV8zdxSqVSipZyqrNsyxZUm6dZt2W31mWQf97v1w9PefikW//iXaKk79v7sOollXb03Hiesf59XdSjDQ0IJlJ4mADQS0TvGbN/4QIf59VB32l68iMWHWCvHdcsSiiwTgM+zYg9Oonr2iFeFIVfv22zxw4clls6W2LvItsqfKKpTrKWZKY74/8/vVjG3n1AlE4XRxR9TQEez1tB12YBxIomsZfxc+yFkL/cp2xYBQP/C3wdSi85mvZ/2yjURAIiAR0EJAEgDy3pAIxAICriAA6IBuubkLr99av6DVylEFBdPmhSQAjF1cVgEYfSQEqy7/KV6GP8xVC0HVfHDl6XV02zlY1Hc2YsybnVorABWzlDHS3WYfnl7ydH9Y4Bxs2vG/CIaNSycgd44sohLAwpXWL7P9u7RAwKAuhkPrbYX/i5N9395InSpl1Np5Ouo1bjbevHkrnPorN25Hif6pbTC6nCSXXwA5YIJBwPI0v23TTzHeuyeyZclotUem34ybvhQjJsx3eP8kyOYGDnJImV7PJEHHZmDhuZWonLWcWfk+9mXuuveBQDPHvmC6fPCu0FeEr1PZn8aIgNFVhuDPq/9io0UefIokyeFZtjtaFv5az3LifBtqv3DfzOcnOZ46aSqxZjURQNPNZEqRES0KfYk/r/1rlTZhGjEWHVFfcR5UuUCJgEQgTiMgCYA4fXnk4pxBgE7ajtt7sf3WXiG29/DVI0REPo0akj/QmZJnRMmMbvi+yLeom7Na1GkJw/+mnJyPq09vWC2hTKYSoPCR98FApEqSAtNqjRZteFKy9vJGrLi4FpcirpnNxRcKvljwhYz54BWylEbH7f1VRQCzpcwChujfen4HXActQ/J0qJOjGjzKdEbOVNnFv9kLnz98/4R42bsccc1qDymSpEClLGWQMkkKq1B77nnW6cXYeXsf7r18EHUaxJe+7CmzokHuOmhXtJk4LbI0RzBImTQFpp38SYSbqp0ylcpYDDlSZQXx7lqiTdRUD1+GY+7Z5fj7xnbhiL9++1p8xtMW5qTWzl4FPxZr4fTJFF8KJ5+YJ8oETqzhi9fv3qDHziFWpzymGPBeGlt1KEYfmaKaRsC23xT4DCMrD3Tm1tbs62guviuca1sRABTwY4WBsiXMw195YvrmzRs8efrMZtlAywiCaAFNDioRUEFAiaq5fO02xg7tplqOkpUvRk1ZhFEhi2xi2Orrj5Eze2YEz/45qh3v7XlBg8EqHK4Ut9x+e69ZepKlWN/PF38XQqeMElCem8xdP/7gNFZeWhe1PvZjaT+mCpimBFTNVgEepTujXGZjEUNx7Wbj7+Swg+Nw6cnVKDwa5Kot8vnTJEtjqAwgB1JIY/5uSpMISAQkAnENAUkAxLUrItfjEgToxLbZ4q5apkdrAor4TKg+XDiRtk7oc6TKhsi3kWAopaLYf+3pTXiEjrDK/1Obq3iGIphYww999/ioEgC2AODcM2qPgVv6QrAXPr/x+jbhxNszpWIAHd55Z5dj2qmfVHPyTcfhS02Pkj+gQ7GWUaSJoxh8W6ARxhydYm95URizIYWXqLDMXH1bRnKneaEvMbBsD6fEl4jJ23dvxf3Qdecgm9fX9NosCPsZPIVTM71VHuwCo9Jgz8ETaNi6v64cZJ5q8gQ+ZzbncpCpATB53q/oO2Ky6pLp6DDP/7vGHwodAMXslQ1k6gK1CVp93cClDpIRXGWf9xMBRqnQkiRJbAUA71+vcbMwae5Km+B0/v5LkeqSKmWKqEgBlg6cNdYT9aqXdymw/E2yfE4pJ9FNCjZC7tQ5hR4JSdTB+0dj9539qJy1PIZX7IcuOzxx49ltm+tJnjgZAqt5CxI4IdjyC78h8Nh01d+7XKmzi6gvkveORn2RCGYlH75LSJMISAQkAnERAUkAxMWrItfkNAJGCABOSuE5lvGxRQCYLo7OXEjNkfDYM0KEC+ox9hlXdZhmGUB7Y9TPWRPBNUZg/90jNssAOkoA8PRn5OFJmgr4lusyzW9k6KSjGDTMUw/DD463t90oAmDPnYPoG+qjW3jPlSGY9qoD0PnnfVAqoxuuP7uFDtv6ib/V7NM89TG++nC7+zbSgLn937v7Ydf+45rdqag/rHc7dGv7tXBKXGHM7e86OAirN2zTHI55/CP6/SjCqO2RBhxEiv79D0oSUV12DFSNKjElnlxxLRPCGIz86rtnOF6Y1G/nvlz1TGAay6BRMzB90RqbcHVv+41Z9ABJg9FTFoOVBKqWL4FDJ8JEffpXkZHImjkjWCIwb65shggv3iMsS7fk/GqzNdEZHVC2G4bsG4UkiZOIsH6S3Wy/+eYu5EiZVUTHqeFlubncqXNgYf1JUVFo8fleOXT/OHru8rJJJlPxP7CaDxIjETz3jrRLPBMP6fzH57tCrl0i8P4gIAmA9+dav1c7NUoA8HSeZY1oHbb3s3tCT2ee4ek9dg3R7Zg6SwBkTZkZC+pNxI2nt1xGAHyYq7aqMJS9m4YCUAvqBeNSxFWHMXCEAKBzTYxJAjhizNGcWycIxTI4r8CsdVqkvCTWzVFNRIXYihQgacLw/8b5PnZkG7rb2nKseaLetfVXcP+xKfLnyaF7TL0Nr9+6i55ewfht4w7NLkPd2woSgATFDx6jzMQITTtJ0T9zCJkO1G5rH6sT2vgqMmYveqlpwS/03naq7RjFxD+W5grn7EH4YyG2OXvp7zbXyHt9aK+2VsKV1Or4d+dB+E1cgO17j5qNwe9o++aNRElONb0BWxP+c2M7Bu0bhZcmpAefTSSb54f9jH13D4vuvGdaFPoKvUt3ENEAtHVXN2Ho/jGagn/KvApB7tTFiSOd7Qn8KctUnu+MfqDKP5/xWmYaRRhHtimXIRGQCEgEVBGQBIC8MRIkAkYJAEUdn/mPegkAlgDSCvdWA9dZAkAJw0yVJKXLCICUSVKqvgDyZbFC5lJ48PKRlWo090YNAebHn3t8yWEMHCEAmG7AMMwnkRFmkPJEj1oBtJPhZ6P0CkwbMZfTVWJVfFH2PxwcRfbw5XBMFS98kKumCCMdsNdPnKppGUkCpn9Qk2L6qZ9wIvysSOfoXrKd0IdwhVgUTxnHTF2MSfNWilQAhhu3adJQlACMDsffdK+WKv+mnyl6Aw/Cn9gU/atdtSwWT/ZGwbw5ceX6bSxfuwnbQo+IoRgy/d2XH6FAnhyGTknj68Nu040dwvlgpI2pxdc84+gkAIgRw9n33zN3rk2JOqP3ga3723RMklwDu39vFWHD7yM1A8ZMNS/BZ7keamdMH9UfNSuX1r1UPn+o4E8NGv43n41dS7QV/WeeXmT1bCySvgCCqnmL8nQUwOuwo39UHrzapBQKnFdnvKr2i+5FxoGGzPX3OjBWiPYx8kGP8X0gsNowFEibV/xOHn5w3AxP/g62LdoMvUq1F5UTpEkEJAISgbiOgCQA4voVkuszhAAFjv69sROF0+VH+uTpRB4fnXuKzTHPkeJu66/9azW2EQKAon1apYL44lA2cwnxUnDxyRUhvFQjeyV4le+jSTDwVIYigecfXxZCgGrGvP1cqXLYJADuvXioWwTwn+vbseyCdTgrT8zm152A808uqzrgXBvXcuj+CYcx4Cnf1JMLdIkAUgSR6QmWxhrLi+pPFqGtaiekbO/qU6vQu4eEM/Y4MgKDyvVAq8LfiBfugftGYvPNnaokBNfBUO3ptUdj/dXNmB+2wizVgi/rzMUdW9UL3JMrLOLpc7x5+xbp06aOUWeZAn9zlv0Bn6C54GkpjToAK2f6IV/u7LpE/1iScMai3zBy8sKoMRRMlLKGrF7g6CmpK3CNjTFIMFJXwtTic31xPQSAPZHT6tkqql6K609vou3W3lZlOlnmbnD5Xk6RbKfOXbZJXnFB1Lvo16WFVVUNRsh4+E7BL39s1nULGRUJ3H/viFDzz5smN350+048lyIi/xP8szRquXQt3gYdi7cShInWCbcryBNdm47mRmGPL6LXLi/N9Cxb05umebGE4oZrW3Dl6Q3UyFYRH+WuDf7WS5MISAQkAvEFAUkAxJcrJdfpMAJ0tn+5+AdWXVqP689u2hW24wR6CAA6azWyV0aX4m1QMUtp9Ng1VFVsTwnVZzk+S9NTBlDr1I9j8VQ7f5o8NgkAOth6ywAybF2PYKDaRaCDTXJDrb8tDDiWHkeA7bT2oeemiA7RvZPhYTgTfg7fFPxMLGHc0WlYcn6VpvOvvECffXQeISfna+os0KkLruGL8plL6dlanG7D0/tpC9eI0oNB3j3x1Se1Rd70tIXmOcrKJhTRP7YbFjjbrrgaIwUm+/ZBpbL/RYAkVCNp2T/UDwfvH4vaYtJESdCtZDt8V+jLeLltPd97PW3UNs9+ww8FmT3vC6XLh+Dqvi4RZTt+5iI6eY5F6KGTZtPz/mXovken78zELtmI2hw9hwVj3SZ9OjHKwEarYPC3796LByJvnZFR9oyEs38lT2RMnh7+hyfhnxvbop5lfCb5VfYUVWii05gacf/hY5w+fwXHTp/HvsOn8frNG0z264NMGZx3rlnJwGPPcCtiiHvib3rapGnx7M1zmxo4Um8jOu8AObZEQCIQkwhIAiAm0ZZzxRgC9nKxtRaihwCwdCi1nGdFT4Cn15amhwDgC4ta2DvHotNdL0f1OEEAMAJAS3DQFgbch96XfGcIAFdHAJheS6VUoOWJvmkbJU+7RIaidkWn2C+hnLYpGIQ/jkDKFMmxav02dBsSpFmhgKJ/fTo2x6S5v4gcaz0WXWrqeuaWbYwjcOfFfWy5uQuv376xGqRWjiogaar32WB8FcZ7Hjh2RuhdKCQAnX+e/Hdr87WV869HG8PWSqpXLIX5E4agZNECDi9YiQa4+Uw9ksx0QEaeuZf6Ea2LNsHjVxHYc/cgcqbKhjKZijsc1s7oo3OXruFk2GUcPhGGrJkzoH+XlqKaAnVKHkc8w8UrN6I+Z/WSwyfPWT0bKpctjuXTRqBowTwO7920gxK1pZW/r6TSMNLNffcwUV5Wy/KkzokptQJE6pY0iYBEQCIQXxGQBEB8vXJy3TYR0BKBsgebKwkAvsRSrI+n4JamhwCwpWMQVwgApjawVvTaKxtVIwBsYRBTBAD1A/gnOoy5s577/HHg3v9OZ03nofP/o1sLIbjF2tuWYdxaa0pIkQDc49kLV9Gmtz/2HTmtumWWSpvg0wtr/95pkyRQ6+yMgxQd94TlmDzBX3t5o8jNvhRxDRGRT6OaKCePJAmZKtQwT31RYk3RgjDte+HJFTx7/Vz0VfqVzFhUOGz1c9ZQddL4DJl1ejF23tkvxMtev30d1T9DsvRgHnidHNXROH8DIbDJqCNLS5csLfqX7Sqio2aeXozjD62vYb40udGr1I9YdO5Xzc9/cGuOwGMzwDUNKtcTS8+vUo3K4rONpjc9iCKsikXt9/Y+3Hv5IOoUm6Hu2VNmFdi2K9rMJXns1KXoMigQN27fQ/Bwd/zQ7DMr5//2vQc2U1703n/8fnCONKlT6u0S1Y4lU30PTsDfJqf6WoPwvqqZvQrGVBkCCqg6aiyb6B00R1Q6MDUSJBVKFRX/pObo25pnx6qpYLSPUWNKSOedA0XOv5aZikMyTcBe2b9ymUtiVp1ApP1/EUWja5P9JAISAYlAbCEgCYDYQl7OG60IaJ3Kp0qaUiggU4Rt950DVmswQgCwlJBaCUC+TH2Su57I7Ta1FEmS4ePc9TQ1AJQIg+gkAJivOLaaFwqnzYesKbOg9x5vVQee7cpnLimUo9VM5JCWaIOJx+c6jAFTFGyd8nUr0RZfF/hU5FZOP70Qi8/9arWEFElSoFKWMkKMUMvoUGjlC7viJmS47cC9AVb7tyw51j/UF39d36qyh+RIljiZmWPIRiRPptQMAMW3EoKdPncFfYZPwsZt+8y2ozjwSZMkQds+I61Cq5XGH9SsiM8+qIZlv23CkZPnzMagHkDAoC5WedexjRudblavOP7wjK6lmEbMXHt6Ex6hI3AqPMxuXzowwdVHIG+aXKItI1PmnV0ulPCpT2HPGMUT9viS6ndMeSbSybcX7cR8c7VUII7BZwhPVrlHfreHHhiD569fWC2Na6E5UiLUkf3ymUVCsEOxlk7pAXCNJAFIAHzX+EMkTpzYbC+vX7/B+FnLbUaz0DH27NYK/Tq3EKUAx01fqikQOHFEb/Tu0NSQngfx+evaFow6EmJTxV7ZAOvXk9g1EvbPlB9W+HCVURC09befODWcvQgADs5Ih2m1Ros0EVvpAjICwKlLITtLBCQCcQQBSQDEkQshl+FaBLReVFm2bmzVoZhxepHqaRedzck1/YQyslYVAMsUADWBLlu7sVcFICYIAGV9JEQmVffDttuhqi//CmGSO3VOsy2RQHnw8iGU08H5Z1foPt3mQMoebREAyoR04N3SF1R1COhUfJGvAUpnLG62vqtPr4MOlEJQ8HpGp9HJGn4wCH9e2yROHen8s7QiS3BxDTSe/ltWi2BFh1FVhoAhqH33+GD77b1my+TLaGA172glMKITF8uxKQroHTg3SgdAyXGmun/wnJ/R32+q5nKoit6pVWMsXfO3lYNB1fQV00aIigdxyUYcHI+Vl9bpXpLyvWCEUOcdnrryt5XBTU8x9Xyv9D4DXEEAmAIQHQQAMaZIqBLhYA/wmCifuP/oaTTr6qNZ6pLOv2XkAAU0J8xagaFjZ1ltgd+VJZO9nToNf/gyHIP3j8buO/s19UqUifnc8izb3eEKKgznb9i6v2aqj71rY/m534COQlvBWeOz1XOvn81yvazoM766jyCdSWRRQ4ERFIolNFLWWUxlf4mARCD+IiAJgPh77eTKbSCgdSqvBzS9Droylt4aykp7veNHZwSA5cs/yyHpqQNtiZ/iHBx9cMqh/o4SAI3yfqiph2DrmioEB/OKo9sYrk0Hn2KA9XPWRFA1H1x5et2m6jRTKHgayTDuXruGWpUu45qpCeBdwUMQHQnB6OTMWrJWKPzTAWr1dQMh/sXT/w1bQm1usXvbb3Dzzn2s+Wu7VTtnQ4VdjS0reGhVptCaS/leLDy3EkHHptt10kzHIek0oGx3tC3aFP1CffH39W26tmSPBIzrBMDoKkPQfpuHaplSWwCQDF5QL9glwoCW8zAU3jd4Pvwn/aS6BEXwkvd+okSJzNo8f/FSRAKMmDDfqm+7Zp8hxL8P0qdNo+vaqjViNMCSc6uEGCmjl2wZnz0Tq/uJyjV6jRERrd39sWX3Ib1dbLbr2uYr8ZxIlVI7yssK/3dvRMg/T/JJOBXLUFikyGy5uRuD9wfYJAFMS2uakgYkkUNq+kdF2bhkc3IQiYBEQCIQSwhIAiCWgJfTRi8CRjUAuCq9DrqyA4b5OvICyhcS1oLniS9P0i3NlREAPBnzOzRB05FQXv5LZyquGfFg60pRNXpu3fFgKURHMZhXd4Kow9x+W1+hWK1ljADoV6YLPPaMUE0zsLU+nrDzBJ25vzFhfLnedmsPymYqKRwLrbB/R9fiyrBlR+eOjvYUAjt36Try58khwvbPnL+CFj1GWIX2OzK3QgA8ffYCJ8MuoUzxQg45DY7MpaetLRFPOuvMwX/59lVUXr/y7GEof6cdA0BSzdJypsqOwunz49D946rh8zzBZOj2j9s8hN6AHovvBMBX+Ruqko885a+QuRQevHykSg4wbWhiDV9DYe72cH346IkgtLRU/2eMHoDO3zcWaQNMFZg0byVy58iCll/9RwjwHh4YMN2sYkbmjOkR4t8XLb/6yCrdwN561D5n5Rbvg4E4fP+Eze50/hkaz2epHrNHfugZQ2nDiJ4vPqoJ3/4dkDZNKrtdSWjMObMUS8+vMSM3KHD4fZFvRerJn1c3YdTRENXvDyewjN4iaUBSlyVa+UyXJhGQCEgEEgICkgBICFdR7sEKgUtPrqLzTk/oUT+27OwoAcD+joSgxiQBcP3ZLXTY1k+z7rHpCblayKO9W8u0v6MYkABInzytCLPccE27Nrai4m+0hjNziqk3EFNGEuDc44s4dP8Elp3/Daxn7qwltMoAlniQDGjZYwSorm5qzP398pPaGD5+niAJtExJAShWOJ/QCGC1gRJF8mNQj9Zo/HGtWNEGsBWGT4G1UhndRN5xsQxFRIrH08inSJk0JZ68ikDbbX3AcG1To2PiV8kT3xT4TJNY4rNlaHl39Nnjg/BXj63g4hg8ycydOof4/HLENaRKmgoBlQfhnxvbo00DwHQhelIAWMNerwggycNlF9ZY7ZUpEfPrTgCV3bWqqUTXs4ERLa3d/fDXVvOUHi7S9BSfzj9TXxgpkCxpUkwN8ECLLz8SJICpgCDD/ymS+e1ndQ1pAGh9bxi1NPfMMsw8s1hTK8I0AkTvc+zUucv4sd9oTT0Py3G4v/Ili4B6IPwulypWEDmzZXaIwONvfp9QH5x/fFlzmSS6Q2qOxKYb2zH26DTNlBF+T5oU+BxDyrtHpXDp3btsJxGQCEgE4gMCkgCID1dJrtEQAhTeGrx/FPhiYGk8/fkgVy0ceXDCiiQwQgBwfJ6k+BwMwqWIK5on7qmTpsJHueugb6mO6LnbK9ojALguCiAN2TdKs/7xyMqDwFM0Gk+F/A5PxIF7R2yGHysq5KUyuWFQuR7CqXAUA58KfUE8GEHhudcf++4dVp3zo1y1MbmmvxifThFzfTfd3Gk33zdtsjSgcNmAst1iLIee5c2YZ6pVFYB7oPNFFemN17faxRhIhNRJUyaoFAC1LzNPPHsNC8aCX9abfUzHYF7QYOTKkUWciP7xzy7VZ4EiArj/yGm07u1vlndNAsC3XwdULOPmUufJ3kOJzx01R16tH0+rmxX8QuRcH7h3VLO8p7056az1K9tFfEfUBPZslcTUKrXpihQAPi9KZHATgqEUlrO1R8Up11sGUEvvxR5W/Dy6SoTaigBQctrV8v0tHX060p0HjoOXe1t89kH1aLt/Ga0yYK+fKmFuhAAQvwUnwuAdNNfsO6tUA6hRqTQqlHZDKbcCKFowr67TfVvX82R4mN3yfUp/JZR/++1QuyRAp+Kt0btUBz23kmwjEZAISATiFQKSAIhXl0su1ggC918+FLnV9188RPpkaVA+S2nhhDEnkOJtJ8PP4lT4OWRJmQllMhYTqviKcJuR+ViqiyfvRx+cxMs3kUiaOAlKZywGnmqx3FdsGE+lbzy7jUP3juFx5NP/9pqpuKjzTBwsjbhQg4AECfdAI3ZlMpUAT/2zp8pqU0HbCAYUPjv68BSuRtwAKyWUy1wKVFwmSWBpPLnifo7cPyH2Q1P6sL3WvqITe4afdtkxUOSd2jOG1VJYcc3l9ZokQKmMxeBVoTcevXqMejlr2Bsy3n++c98xK+edm2LoM08/v/ykFgJnLLNSSVeqCGTOmE6z5Bodj+EeP6JHu28cOlV0BlR+B7RC+dXGpZPctURbVMxcxjABoOd0XSsaJjoJANPqBty7HudeTxuO5QwBEF0RALbC4L9oUBNzAgcJkTy1qhcK6fVhrYriNgl/HIGM6dNGm/Ov3IssAUki9tXb/573irHe/fx6wWC6l6PGVJ/HEc9EmkPixImQIV0as/QFfv4g/AmOnT6PvYdP4fiZiyBBUjCvueisrXn1lO2z7M/okBm1x2DxuVWYH7bCikzmd/GDnLUwuuoQMH1AmkRAIiARSGgISAIgoV1RuR+JgEQgVhDQeoHWWkyVrOXxeb6PMOXkfKvSXJZl3WJlQzE8KZ0BJXyfzpGl9Wj3LXw8fsCGzXvRz28KWFFAqSJQv0YF8ER1zrI/4BM0V3ymZm2bforx3j2RLUvM5PLqUR6XfWv+AAAgAElEQVQ3XSevO/OUGbmkdoJv75IwsqRz8e8xcF+Aan9Gw7R3+051GC0CgOkKi+pNEuUojZYBjIsEAIlP6iVEl7jm0VPn0bLnCJwKsw5Jp5glQ909A6apquWb3tf2rrmrPtciXChoOrVWgKFp+J0+ff4Klq7+G+v+3Y1Dx8PEd9aj03fo0vpLodXxZfvBQthTMZIjHVvqS9kiUd1t12Dsu3vYofUpJVo9y3VH4NHpIsef1Vto/OzzvA3+j72rgI7qWruboIFgQYJrcHeHFgqUQoHiXtwtQHASSHACwbW0uLRIgVJaCm1xKe5e3N0t8K99+t+8yczVSSaEcM5aXW+9zLlH9r0z3G+f79sbwwr3CddBgKUFyc4SAYmARCCSEZAEQCQDLqeTCEgEoicCKy+ud7Aq5MtkhgRpcfX5TdWSBQZ8FClcc+n3UB0EkgL0KP8UT554Ujh/xW/wGTZFNTAqUyyfUAR/+eo1+o+aicA+bVGycG4cP3NRPFQU/mMw0SdwOlb/pq6CX6tKWcwa0wdeyT0j5UFkJg1Jnu239oJZLnrNKIWfWSFe7sk1h2CGTqFkeUU6tJrCe8p4yYTjhHvM/2XVvHn3BuVTlcDKi7+qWnkyUG6bo7EQRw08OElV00IJ8Pv+M1zYp9m3iCYASJLUylhV2LVpzcnPCnjmAssr1JqrLUIZ/E7+fiV6Dp1s+Tlj1outHoDlAZy4QIvA1CON9Kbh/pev+xNdBgWrEnJjB3VCi3pV0dJnVBj3D5J004b7gFk7Ru2XK5sweP9Y1RP8+LHi4/nb55oZVknjJMassmORK4k3xh6ZLkgANln7b4S6/FwiIBGIDghIAiA63EW5B4mAROCDI3Dm0QW02d4njHgbgye+QNPoK+jYLFUSgEHdnLLjPlh5yAcHzm4BDBz+3HEAvQOnqboCMDBgTX/7pjXBU9Ye/pPwz+FTYhSeLvZoXU8IrVFPgFZsWtkEDEASxI/nsu0/ffMM/geCREo1bciSxfUUeg4sSVpzaaOqMj0JgHHFBwthTPazbzzhr5auYpiynSdvnooypnfv3wm3i2LJC6D5lu6qmh9qm1WEPG+8uOVAYJkFJ7IJAGVdrOFnW3RupcNSua+GmWuKUhvbRueV+68eIGFsD/TO1wHE3FVNTc3faC4+wzNG9nJpzb/aGniafv7JRey8tR/bb+3BqUfnRZkXU+ULeOY2WrbD58fP/Iv6Hf1UMyDYmaU7CycNxg8//opRUxeFXp86ZTKsmzcaRfLlMJxTy+63TfbG6J6nNZae/1nzd5eD04KV/3HvY49OR1y3OOKZUCuLM1yM7CARkAhIBD4iBCQB8BHdLLlUiYBEIOoiQJ2F0YenYvH51WEWyZNGnzztwATT8SokgFL73SVXy6i7uQ+wspt37mPQmDn4fvn6MLMrHuoF83ijde/RqkrjSqbA3fsP4TNsqqqDwKLJQ0CXAVe1a89uWArEuQ5qk8wqOwaD9o1RtQE0WisDYoqWWdEeUAgAnpRrZQ4YzfshCYB8SXOq2gAardlZcTujce0/v3PvoSCzFq783fBS2/p/OgF86MbAmBo2zgTEPP2ns4deY7o/7f3s+9EmsUOzmrrXMpum9bZeqkK632SqhoDCfQSBQYcILcV/xXL3Q+Ms55cISAQkApGNgCQAIhtxOZ9EQCIQbRGgowHrpE8+PBtmjwyu6meqAZ6y0lfavimWZXQukO1/CLx7905kAwwcMzv0lL9ryzrCF5x/m7VorSZcTKNmP+oB0EbQvllJNXbmnjD1v9nf3VRP8rXGUzzXV138FaMOTwXFLq00WgQOL9IXC86tQNDRGbouE7bjUgzvizTlNQMqozW4ggC4+PQqWm7tCdr8aTUSHp1ytnBq3RS1m1tuPLh2Vzc+g/1HzcKcJes0p6Ln/ewxvihfooCrlxMp4y9e/Qeadf/PvUWrUdejce1KaNDRP4wOAIN/lvq4x4ureS0zbFpt6+XwW8sL+HtLd5rGWWqLDJzOOwdg9+0DDmOFR98gUkCUk0gEJAISARchIAkAFwErh5UISAQ+TQSoSt115yDhBGG22ddIm73uU+nHVOrZi9eK0/5JAd1x9cYdB/Ewq1hUrVAci6f4IVnSRGDZAf9zc3OzOoxmf6sEgEfs+JhYIgAkAXjyytr2v27sMB3EcyHKiSZPR9tt9xWlAWaaooa/4uJ6YSH49t1bM5eF9nEFAcCMGpZC/Hb1L821KDZ+1B1g38dv9DUWbAdSMh9KexW1tFdnO/MZHjl1IUZOWegwBAUBZ4zsjVJF8jg7fJS7zgwB8FmpQmApDi0+/951MHQP/PviKUOQxktb74Kde+8Zht+vbVHdu9B4yNEMtTNVQ4ft/VS1K5zVN4hyYMsFSQQkAhIBiwhIAsAiYLK7REAiIBEwQsAqCeAqP3KjdX5sn9NeLWZMN5gJLoz25tOuAUYP6IA4sWNjy+5DmPfjBmFBlj5NSqNLTX3OGn6m1NOjXC+gZgkIdSAGF+wprDmVxtN/2pTNOrXIMLBlsJMyXnJ8naGyqGlmowjgtBPz8OO/6/Ay5JXqmjl3ancv+BfqBQbCDLoXn1uFKSd+CCMiyH45E2cTomo8mbdvriAAOAczamhN98/dQ6pESMXUZTC51H+nzP8+uYyAQxOx/+5hXdKEe/GI5YHcSbOJU2L6wkdWo8gln13FxYLzshaegn9mat4ja50RMc/WPYdRoV63MEPx+/Xi5avQmn/W+y+bPlSUR9DBQ2n5cmbBjzMCkNM7g+5S9KwijfZAK9vvyo5DloQZjbrKzyUCEgGJQLRDQBIA0e6Wyg1JBCQCUQGBq89uoNuuIaonT7brY/r/rDJj4Bk3cqzpogI24V3Djn+OoloLXweBvxpflMb3Qf1x8PhZdB0cjLP/OgarnJu11osnDwG1Aqg10NZ3DNZv3iWs2ahAXrpo3gj1XScZ8PztC0EG3Hv5n7gfa6vzJMmOzAkzIH6s/6nyq2HD63ntlafXQz/OmSQrUsRLJkTs9K5nUH/7xV2cefxv6PXJ4iUVZEMq9xSq9d2KINyxB6cRP2Y8lPYq9kGfT2Y0HHlwUqw/bszYyO+ZG2njp1LdN9fO7IvD94/jVch/nvaJYicAHRJ46s/Aj7XhH6ox02TnvmPoMjgY8eLGAevg6V4R3dqlqzfRpFuA2KvSfl0wFlkypEHDzkNDBT5rVi6DwyfPg/1t2/ZV08T3U6+ZyRJRu54kkE+e9miVvWF0g13uRyIgEZAImEJAEgCmYJKdJAISAYmAdQR4Cht4cCJ+vbpZ9VSSQczU0iOQLVH0CwCso2X+igePnqBD/yD89EvY9HDW/fdoUw9Pn73AuJlLNQdk2nGvdg2FnSDTj6cv+J9wI8eY4NdVCATGihXT/KJkT4mABQSu37oLZrREVMaJhakjpSv3RheOwEnzQ+cj8ZbIIz6OnrpguAYzBAAH0dJd0ZqAwf/nqctgbLHBYOaMbBIBiYBE4FNEQBIAn+Jdl3uWCEgEIhWBI/dPYsbJ+dh/76g4CWa9N19C++brhKTy5N+pe3Hy3CW06jVK1QVAb0AKj5EAiBsnNsbPXibE2dRa/y5NMbBrc1N+5E5tQF4kEYjmCDADp3mP4Za/o4TFLAHAvhefXEHXXYNUy1NsIZbBfzR/4OT2JAISAdMISALANFSyo0RAIiARkAhEJQROnbuMHv6TsHHrP6aWVatKWcwa0wcpkyXF0jWb0XFAkEMZgTJQsQI54dezJYoXzIWUyV3nFW9q4bKTROAjREArU8doK9RDoDaAd6a0Rl1DP7/98h589wZg/92jqtfwtL+5d110y93aKVtD0wuRHSUCEgGJwEeAgCQAPoKbJJcoEYhuCPDFcPikBUiTKjkK5vYGLbBSJk8iBNlkkwhYQUBxCJj0/QqHOmLbcSi29sOEAcjlnRFHTp5Hoy5DcfLsJcOpEnrER8v61TC0VyuwPEA2iYBEwBwC+4+edsqto3f7hhjRr73I0rHSKJy57MIazD29FCQE2GgJWDplUfjm6yj0NmSTCEgEJAISAUASAPIpkAhIBCIdAZ7cNujk51ALWihvNhTI5Y1iBXMiX86syJ4lHZIlSSxrsSP9Dn18E75+8wbb9hxB78BpoQJjtrtYNHmIqOu/dfc+OvQLwpqN2y1tUske8Eruaek62Vki8KkisPvAcVRp2lszy0YNl/o1Pkewf1ekTZUiXLBROPLp22eaQpfhGlxeLBGQCEgEPnIEJAHwkd9AuXyJwMeIgJpFlN4+ShbOg8J5s6NI/uyoXbUckiTyECrt/E82iYCCwKvXbzBozGyMn708DCg8xac7QLXPSzqI/llBz9mTSStzyL4SgeiCgJoTgP3eKAxYIFdWofj/eenCKJQnm7D6vHH7HhLEd0fihAmiCxxyHxIBiYBEIMogIAmAKHMr5EIkAp8OAgtW/IZvfUZa3rBSG8rU0s4DJ4B12kXz5xTEQE7vjEifOiU8EuhbqlmeVF7wUSHAE/5uQyaFcQgYPaADerSpj0lzf9IU/eMm6VOeP1dW+I//XjWLIFe2jPhpZgDyZJeuDR/VQyEX+0EQePHyFXyGTcGsRWtD52eg377J1+J75p0pXZjf69t3H+D3LXsxZ8k6bNt7BFtWTEH5EgU+yNrlpBIBiYBEIDojIAmA6Hx35d4kAlEQAfpgDwueJyyirLbqlUph4aTBmLlwDQaOma16uXKixNOkciXyI1/OLFJbwCrQH3l/RRdg+OQFaFSzklD9X7dpB9r3G6eZjqy4A9CbfUjQdxg1dZEqClbUyT9yGOXyJQLhRmDZ2s2YvXitIGqp9VK6aF6hw6G0x0+f4e9dh0TQ/8umnWHmmzmqDzo0qxnuNcgBJAISAYmARCAsApIAkE+EREAiEKkIsFZ76c+bsWrDFhw+eV5XuM1+YQzSRvRrh0Fj5oTxbtfbAAkBnji1a/I1UiRLEql7lZN9WASu3bwjyJ+7Dx7pWgba1vfrWZdly5wOK2YFitNL2SQCEgHnEGBmwJ6DJ/DDjxuw+retmqTcgK7NENinrSgJkE0iIBGQCEgEIg4BSQBEHJZyJImARMAJBC5fu4XWfUZj8/b9hleP7NceHZvXEt7S6zfvMuxv26FAbm/MGNkbpYrkCf3zoyfP0H/UTLjFcEPhfNlFYJclQxokTewBNzf50mkJ4Cja+d27d5iz5Bf4jpiuGmgwrX/ZtKHi3jNzoO+IGZrkEt0Apg73QYL48aLobuWyJAJRE4G3b0Nw8PhZLF69EQtXbsT9h48NF9q8blVMG+4DanjIJhGQCEgEJAIRh4AkACIOSzmSREAi4AQCp89fRsPOQ1Vrrjs1r42yxfPj0PGzoKK0b8fGyJUtExp1HgrqAFhtzAZYPHmIEJxi0xKp4gsn7QkpPlgwTzaRtpouVQrpRmAV8CjSn2UnrC3uOXQK+LwpjfeZacaNa1VCSMg7jJ+9TFMjIHXKZMKbXNYkO3dT9Up/orvDwslzlzQzUD6FNPdFqzaC5Ti23z0zT9FnpQph8ZQhSOOV3Ex3p/t02NEPe+4cRMLYHqCsbEaPdEgSJxHSJ0iDrrlbIX4sqSvjNLjyQomARCBKIiAJgCh5W+SiJAKfDgI7/jmKsnW6qG6YAVfDryuG+cwZaynbAWxPca34VJM8aNOoOr6t9yUypPUydYNoRdV6Wy+cfnTeoX8Zr2KYVWaMqXFc2WnnrX3osccPL96+dJhmWOHeqJupuu704b3elXuzH5v2kz38J2Hj1n/ERxQH7N2+kSB2WKuspxEwsFtzDOvVWpJATt4wZtu09R2DFev/DjMCv1fzgweiQsmCTo6sfpnW7wozgZZPHyrq0cPbAifNh1/QXIdhWLce7N8N7vHiis9IfixdsxkdBwQ5ZKGwrGm8XxdQeyK6NooAcu9WG0m3dfNGg+Kvrmqv371B++2+2Hf3iMMURZPnx+yy4xDHLbarppfjSgQkAhKBD4KAJAA+COxyUomAREBBQMsRgKezGxePF6fwtm3x6j/QrHugA4DsP6JvO7C+lAGeVkmB7Uvl2j92oFbrAZZuhmeSRJjg11V4yjNw1GuSADAmECyBHwGdmXo8ZNx/QRvFAZnOr3dCy37KCfX9h0+EACVrk1Ol8IyA1Xw6Qxw5eR71OgwBNRZsmy0JE5FoRCUCgPvSKi+JrFPuiMTW6lh/bNuHKk16WbqsUtkiqPtVBdSv/jmSeya2dK2Vzh/Db7SV/ci+EgGJgETADAKSADCDkuwjEZAIuAQBvbRgpt0vmeIHnhDaNq1TN8Ui0DtTWrDum3WmLXupWw0qmQXBc35Er4CplvdGsmFIj2/h07aBLgnwMbxchvcEP7zXWwY/Ai549foNQkJCEN89Hmgb2KFfENZs3K46Mp+/FbMCkD1LemEvSMKKJSSTh/UQuhGymUNg+bo/RemObaOrx3fj+rmETIlqBAD3rUY08bdkw4JxoWVJ5tD8uHox86ZBJz8cPXVBc+EkVvk8MOOLv/1JEyeMlE3efXkfLbf2xMWnYYkpTl41bQWML+EfKeuQk0gEJAISgchEQBIAkYm2nEsiIBEIg8DzFy/Rw38yvlv6iwMy9ap/JoKDxAkThH6m5iutfGjfX09bgGKCvTs0FPXeJAGcaUpgSHsrrSYJgKiXAWB7r16+ei1EICfNXaF6CxWNgPrVP8OEOcvD6APw/o8b1EmcUkrBSP1vEAm54O9+wsYte0M7xo4dC/06N0W54vmd+foZXhMVCQASniyBsP+9a9XwK2FXGV3bnXsP0aRbADZt2xdmiyUK5UadauVR44vSyJ45vSBTidHjp89B0UA+N8zY8c6UzpITQMj7EBx7cBq7bx/AiYdn8O79O3jGTYr8njlROFk+ZPBIi5gx/sveuvLsOpr93Q33Xj1wgL+Zd130z69enhbR94qlCLLUIKJRleNJBCQCWghIAkA+GxIBicAHQ0DrxZAL8mnXQNRo08ZNafcePEbTbgFC0M2+2ffXIwAC+rRB15Z1NN0EeMKbO1sm7DtyCgePndXEh1kA/j6tNF9O+VL3142duPfS8eUyXYLUKJ+qxAfDXpk4vCf4t1/ew983duLtuxCHvZT2KopMHuk++B71FkAhSJ9hU4UdmX3j89erXUP8tP5v1fptEgR9OzVB7/YNQ+u9o/RmP6HF3b3/CMdOO544M8gskMs7QpTleaJ/6859B1STJPJAvpxZLQWt0fnWaBG9hfJmQwrPJHj3/r0oDeF30b4xK2DhpMGmMwIo5jfgn5Hg75JWixszDgp65kGHnM2RMl4yNN/aAw9ePXTo3sK7HhpnrY0TD//7NyBv0hxI5Z4ilDyIqHtmSxS7xYiBxLETIUaMGEgSJzGqp6+EDjmbRdRUchyJgERAIiAQkASAfBAkAhKBD4aAXmoo6+wZ1Ns2K/21ao45HpW3WWOq5SZAgoDBPU+j9h05jW5DJgrfavumlqVg2+f52xeYeuIHccpk3/ImzRnmxY6nVmsvbcTyf9fiwpPL4LVsfCH0iOWBXEm80dS7DiqkKhn6Aqo3fq4k2ZA8nifmnl6KGy9uiZfsxHESonyqkuibrxOSxk0ixjdDAMw6tQjHHpxy2APVsqul+xw/nF2OVyGvHT7nCZpn3MTg9Wqf18hQGXvvHMT6K5vw9M1zsdfU7l5oka0eGmWp5fCiTRxnn1qEHbf34f6rh3j77m3onHypTxArvlDwLpWyCOpkqoZU7ilNPdtPnj7HyKkLMXra4tD+FGejRoB7vDhYtWErBo/7TlPFnHZl7GurC8BsFZJQcePGQdaMacIQWaYW9QE7MRhbtWGLwwoSJUyA0kXyYv6K3wQmDNgYxDWoUVEIZKZI9t8zZdt4irvn4Ekhsrht7+FQQk1x2qD4X8OalZA7W8bQTIrXb95g5a9bQItQ+8aMm4ePn2LGwp+FzgdTx/ldpmNIhZIFQsfQ2kPcOHHQqFYlIcantkd+/kW5oti4dS9mL14n7iGzPb4oWwTdWtUVdpEMzthoRapGMlAklJkhCnnJ35FT5y9jyeo/sGn7fuFoojRqnBQvmAsNanwOnojb6orojf9VxVKY9+MGnL90DWMGdgwloJzB29WPml6pl9HctqVdRn3PPr6ADtv76Qb/tmMMLtgDGRKk1RRBVZsvXsy4aJD5a3TJ3VL83tg2BvKP3zwRhIFC+saNGRv5PXMjZbzk4vdXrX0MmWJG2MvPJQISgY8LAUkAfFz3S65WIhCtENi65zAq1Oumuqc1349Czcplwnxmpb+e8BQ1ADKm9UKVpr1VveFt3Qec0SlQFm32xe7qsxvw2TMUJ///pEnvJjOwDy4xFMwg0Btfbwwv9xSYWWY0siXKbEgAVEhVSrNGlgF+ea8Sui4CDOi1XAb01vh56tIIKu4HBvZsyy6swbijM1SJBLVxzDgY2F7HlGMKTFITolSRPA616fYOAvZzflv/S0wN9BGnvhQKpO2Z4nXOIJVkVoemNVWD5Kj2pdZz5tBaK4PXHyYMQC7vjKFdFMHF6QtWG26RhEugbxsR0OuV+ugNZCsoaFQCwAwBLfcRrTlsbSNJAphxAeBexs9ejrEzlqj+1tjO9c2X5RHs3zVU90Rr/KoVigvXAOpW2DoOOIu34c2JgA5a4q1GQ2uJwdpf9x7v4bt3OH67+pfRkOJzlgCMLNofSeMkdur3qVKashhXfIhI2//nziF02z0ET988053bI3Z8lExRBJ1zfYvsibOIviQMDtw9Bv8DQaplCI2z1Maggt1N7Ul2kghIBCQCZhGQBIBZpGQ/iYBEIMIR0LKH0rJ/0nIMUOuvJfCnvFBeunbLQZSMG1R74dR6ETeyFDNDALBPu+2+olbVbCMJQAtBvsRq2QwajVU5bXlMKOGPXbf26wbw6ROkRbddg/Hs7fMwQ/LFly/A7jHjuYQA4N4Ci/iiZoYqOPPoAtps76Oapqu2T/dY8TCpRABYgmClkexRMj3s3Sc4jlaApQS/XsmTCp2AOUvWqU7L52X8kC6oWKZw6CmylfVFVl9nCACuzdZik4Fv3xEzMHXeKtPLVrIu3NxiwGfYFPD3wUrjd3f1nBEiI8AVBADXwnu9dJo/MqdPbUgAMAOA2hHEwWxTHCe8kntqjm87lkIA8G/O4k0nDFc3Z58prmvR5CHCdUWv3XxxGy229MD1545ZI3q/EcyO8j8w3vL2bX9j9LKo1AaO5RYLrbI1RPc8rXV/f3ltotgJkc8zJ7ImzIiuuVshfix3y2uVF0gEJAISAXsEJAEgnwmJgETggyAQEvIOQ4K+w6ipixzmV7PG0juJt+//4NETtOkzRrWuW3EXWPLzJgwcM9thbvuUU1dnACw4twJBR2eIFH2zjanyffJ1Qq0MVZ0mAFgeMK/8RFx/dlM3gH/y5hmCjs50WFqa+F5YUGESLjy+7BICgBOW8yqO6WVGYcbJBZh+cr5ZeOAsAWBmAjoIzF68FoPGzhEnuoqPPVPTGYAZnXYzSKVH/Lf1vjS0kTSzHlf0cTZYIxH389yRIqWd6fnftBtkeOptu34lgOd31BkCgGN1b11PlGPsO3xK9YRfIe2cyQBQ1qoEpEYZABcuX0f9jn44efaSpdtE8VOWVGiNbzuYQgDs3HfMabxJmLi66WmyGM2tlGTp9dt+ay967vbHy5BXRsOJz5PFTYpFn00RJUjOEAAcgyf5/O/nS7/B78A4S7/hzAaYXnqUKPUys+78nrnwXdkgSQCYuruyk0RAImCEgCQAjBCSn0sEJAIuQYDBU5fBwVi48neH8VlTPW24TxihLj3HgPo1Pgc1A9J4JQMDtEWrNqJ34DTV4IMvzHQBYPCvdsJoLzqlNy9TcRdP8UOypIlUMTLKAGAqf9vtfXDk/kmH61m/niVRBhy8dwwv3r50+Jx17jyBb7OtN04/Om/5HrGWdWLJYXCDm2YAP7Rwb2y+tg3bbjmKLirBuVEGgbMlANwQSxR+KB+MwIPB+P2aY006+/BELK5bHDx68zj0BdyVBADnJClEIco+gdMxsFtzqLkE6N0QBrp8Bjs2qxUlSQBnCQDumfoarRpW03TYqF21nNANoIbA4RPnHGCiqGbfTo1FKYbVDAAOppCB/16+4TICgGv092kpyjz8guY67EEJylkKomYzyjUyC+TPHQfw966DDte3bVwDk4Z1F6UDauPbXsC5xgzshGHBP6g6mpjBm3tRdA0s/5CYvICkbPMew4VugtVmW+agde3Ki+s1A/laGauiXfYmePP+LY7cP4Fzjy/i8Zun6J23A2afXoxF51ZaXZLor9gE6s2tNzDJAy/35KYIiDJexUTWl2wSAYmARCAiEJAEQESgKMeQCEgELCNw/dZdNO0WqPoCPKBrMwT2aRtGRVvPMcDK5CtnDweFx7TcBJiGPN6vi6ixZdNbp9GLqREBMCB/V1UFap7wBxT2Re2MX6L3nmGqwW+OxFkxsWQAeu72UyUAGODz1Ojy0+tgeqxaY528MwE61+dXqBfqZapuqCGgNz4VuLMkyojD90+okhzKKd3wQ5Ow49Y/DltgKq13wkzwTpwZ+ZPmQrEU+ZE4TmK8CXmN5PGSheoHWHk+rPR99OQZErjHw/o/d4nghqSW2WZfT272usjop0UAZMucTpyuJ0uaGL7Dp6sKY1LrgBabLX1GOdi+2ZbXaJXoGBF07Zp8LVwXlq7ZLIJe+6aUA718+dopAoBrrFGpNDKlTwVmCakp0yvf+6BZyzQJgBF92wuLSTWLU0VjZO0fO1Cr9QCHPSjEIrNJzBAAg7q1QOs+o53Gmxkp7vHiuvTRsrX340Qs86DFqxkLTQobkqDQIylGH5mmGsgnjO0h9E4KeOZW3Z/WdRRJHV/cD9ee3wR/f16pZBYoQTmdB9RIhJD370T50u2Xd1SzA6ihki1RJlMEALVYppUe4dJ7JAeXCEgEPh0EJAHw6dxruQI61JgAACAASURBVFOJQJRCwEilny/Ztk2vv9mNUd17wcRBePzkGRp2Hqp6AmnvPqCXysxTXJIVWs2IAPjWu75TAlScj8HxjDKjMGT/OFUCQHk53Xx9O3z3BoKWhPbNGRVsjpEkTiLMLTceJCGMXAT0CABFqG/w/rEijda+8SV8YflJWHx+NZZe+NnUbU6bIDXGFhuk+cJvahALna7dvCOC/792Op7kGg3D8oFl0/yhpjdgdK0rPzeqn8+eJT2GBc9TDcD5ve3Uoja+7TlS9ftltG4Gv3OD+iNw0jzVDAAlHVzPEWT7qmliGjWRP6MSAOVzes9rlSgZndATA7qIsAxJzbLUCANlDT/+8pcqAUCSgiUk7ZvWFKKLdALQ+j0zmssoi8noeld8TheI85euC8cIPou5s2dC5xa1nSIAFBIxfYI0qkvtsnMQttx0zErgb9v35SbgRcgLTW0B21N5pvLvv3cUJx6cEXou796/E0KtrOGff+5H4XJi30gAxIoRE/PO/mgII/v2z9/FsJ/sIBGQCEgEzCAgCQAzKMk+EgGJgEsQ4Ive7bsPhdXWoRPnRN3uweNnMSWwJyqXCyvgpqfqb2ZxfGmePcYXjWpW0hQI4zi27gM80WUKr9opHvtuXDLBYZ22a3ElAWCUAaC8nPJ0veOO/njy5qnqC6ieir8WrkpqPomAiCAAWN+vVuOvpPI/eP0IA/eNBq0SzbS08VPh+/ITwP91dZu7bD3a+qqn5jLAH9DlP4Io+LsfHWwEe7SpB54UR4YImxUcjAiAHFkz6ArghYcAMMoAUAgAvZryiCAAuEetLAWjE/rwEgBmxrc9tQ9Pfb1RFpOV58Zs32fPX2Ldph2iDIQEK8U16YDg1/NbEexTSJPYK00hbpndodW0TvLjxoyLMcUG4os05VQv7bCjn2p2kRkCgBlaw4v0texQoixE0RAgAaCms8Lfv+LJCwl7VLoOcD7ZJAISAYlARCAgCYCIQFGOIRGQCLgcAS3HALMT21qEGVlSsUaZac70EldLAeacZl5KXUkAML1/QnF/dNk1SDcD4Mqz62j2dzdViykjGz8tbG3TaiOCANCqoVUIgCLJ86PP3gD8dWOnqdttW0Jh6gInO7EEgMH/ivV/O4xgn+J//My/6NA/SJBPbIrifVQL/rk2IwLAlRkALCFgTXq/kTM/aAYACQCt3wkzAXp4MgDqVf9M2FBO/n6FrsaAkrYfHgKAePO3kY4FkdFu3b2PbkMm4adfHO366LCwcNJg7D10Es26B4ZZjhHZygBa6ySdpUL8zYrx/yMmiZMY1dNXQtOs36DVtl6q9qvUWJlddixo0ar3+1knYzVLDiW2m1IyoLTIC6Pshci4X3IOiYBEIHoiIAmA6Hlf5a4kAtESgafPXuDKjdsiNfTQ8bPYfeC4yBzQq73mizwDivrVPxeCa3qq/lZAo06AT9sGummp4SEAcifJLgSitFrepDnRKEstTRcAJQPAFQQA19QnX0e0zNYgQjIAjAgA2vnx9H/tpY2Yf+4nXHx6FW/fvdW9XZGRMnvu4jVhJbn/6GmHtagJWZJMovBlrJgxMWtMHyRJlBB/7TyA+T/9Jk5BPZMkQq2qZfFVxZJI5JHAyuMYoX2NCIDEiTwE8aEm6GZUAtC1ZR2kS51C+7nOkUUI5Gm5ADADYHD3FiI4Z+mFWouoDABXEQDN6lRB3hyZNTHIkNYLdb+qgDHTl4SbADCDN4VPI6PR+YW6DXQ30Gr8Xf2ibFHU6zBEELBKMyIqrCrx8/dxbLHBhr+fFFil0OrD148dlswTfIqQqp3eG+FpS1KOODRZtcSJGikLK0wGy5pkkwhIBCQCEYmAJAAiEk05lkRAIhDpCFAg6sGjp6DlFnUC7t5/KNbAEy3akRXOlz2MwJWeqr/ZxZcplk94U2dKp59ibkQAsAZf63SJJ/zV0lVEzBgxQ5fFNH6lvpQpoZ+nLmP4AhseAoBWVS9DXqsG2yVTFhY2VvvuHHbaBlA5ATMiAKjY/eO/a5HSPQXyJMkuMEkYOwF23t6H367+hTcqZEBkEAB6wpSfly4kTjPTpgob7DLQf/nqNZgGzfKSXzY5ZjWQtPLr2VIEgXHjRM7JrO2zr+cCwOyY5y9eOZQzKNczQGd2g5bIJgO56hVLhRH4JBYnz11CSEiIEOhkDbwWAUCShBkIzKhQI/7M1vhr2QAq14c3A0DPaaRxrS/QquFXiB3rf9/tN29DcOzUBbAsKm+OLGBQbmQzqGQA3HvwOFx4R5YGhRknAGZWTRzaTWSA2BJMatawts8sxfbabO+DB6/++/03ao2z1EabHI006/uV9H6jDKezjy+qCgCy9n9yqQBcenpVVeTP1qnEqAwhcZyERtuRn0sEJAISAUsISALAElyys0RAIvCxIxBeNwHF952BilEzIgD0bACNxmaA2ylnC5cSAAzQD947rirQlzyeJ+aVn4jrz266nABgoG9GKMsWM6W+1gjH8HxudKJJoojBTJF8OcJkijDYbdVrlKqKfpg9tPgGgb5tRGZAZLbw2ABSQ+PLz4pr2gAa7YPEWp1q5TUJAKPrlfR5BtPhEQEMLwHAGn0tG0CjPSg6B2YJAJIG9nXzRnMonxPvpt9UNts9XP30iAplYJbO/DJvDH7+fVsYHQD+fcOCceB3SqvxJH7BuZ9UFfftr+HvJ0sA9NL7Kbq3/dZe9Nztj5d2LgAkIUcW7Y+jD06pEgDUHvgq3ec49uAMzj6+4LBkMwQASwACi/gia6JMSOWeIgwZHK4bIS+WCEgEPnkEJAHwyT8CEgCJwKeFwNu3Ibh55744wWTqNoOdwyfPa9b626JTrEBOTBzaHaWK5DHlm21EANDXedmFNRh1eKppgTtlPTyh8s3XyeUEQLyY8VQF+JQX4KRxErucANh6a48lr26+fE8o4QdaZ7m6Xbx6U9QrK7X99vMxeGdAR+V4nuazBrpDvyCs2bjd1NLq1/gcUwJ7wCu5p6n+EdHJWQLAVhdj657Dojzixu17lpY0c1QftKhX1WkCgLXzbRpVN9QxcHUGAAmAy9duOaXOr9igjpy60FQJAAEOD972jiuWbpiFzmYIAA7HZ4Ct44CgMKPz73prZZnQlBPfY+G5lXgV8lp3ZSQAvsn4pWZ6v1LiZJSddOj+cVUBUzOwUGdgXPEhYg0sNdBqUgvADJqyj0RAImAFAUkAWEFL9pUISASiLQKKvsCpc5ew/8gZHDpxFm/e/FdnTksw1maXK57fkl+2GQKAL6p9/xmOv27sMHVypdwAszWs4SkBYAYA52mxpQeuP7/lcO+rpq2AupmqRzkCgOURfLGO4xY56fMkkroMCtY90e/fpamwjBw0Zg6mzltl6XsU2YKBzhAA9qKHJNrofMBTbD2NDnsgSJb06dDIKQKgVpWyQluBZImRjkFkEADx4sbB8nV/imeDpR9mm6LMHzRrmWkCIDx4U7AwMppa+RVLZaiJMHvxutDvD8tEqn1eElWa9AqzLH+fVkLPJUYMRc5PfdW05KNg6LZbe4Ut38PXj0I7ermnECfq9TJVF3/rvmsIHr954jCQUp5Egnb4oUkOnyeIFR9TSg1HbLdYoJWg2hhGmCo6LVolAMr1aeJ7YUGFSUjlntJoSPm5REAiIBEwhYAkAEzBJDtJBCQCEgHrCFCsruXWnrj78r7DxTydnlZ6hPg7T64WnVuFWacWGb5Ixo0ZBynjJcfXGSqjadY6Ls8AYIDfe88w/H5ti8MeMnmkQ5fcreB3YBxevH2p+hKd2t1LlyDg+EanbBeeXMKMUwtAQkWvse62YZaa6JizOYhTZDZ7lX/bualu/sOEAThz4YoQrrMSEHMcBtfUE2CAGxnNKgFAYmxor9ZgMGcbnFGf488dBxAwcR627T2iu3Sm3BfKkw2Na38hrDW1NADUBmGWRcfmtdC7fcPQcomoQACwRp+ioxQtHT55AVb/tlUXA5YXFciVFXWqVUDj2pVMiwAqgzqLd83KZSLjsRJz2Fsrsvxg6nAfQYoNGfed6EMdhhTJkmDTtn1h1uVKy0ISsXdf3sM7vBcio+kTpAF/3yguuPn6dtx8cQe3XtwR9/PRm8dIGicJFn02RfQjSTDu6AzDrAN7kBWdEi0XAKW/YkkotQAi7TGVE0kEoj0CkgCI9rdYblAiIBH4EAhQjKr/vlHYdXuf6sm+lkjdvVcPcOLhWVx5ej102TmTZEWKeMnAVFCqTn+qTXlJpyL38Ydn8PZdiIAiWbykKOiZGyndkyNGqNlX5KNEfYmhE37A9AWrQydn8L5iViDKFM2HroODMe+nDaoLo+jb6AEdsWv/MfQOnOZAEqi5Crhqh3rB87wJA0AXADoaJIjvDu9MaZEkkYfhqaySYXPrzv/IMAa8dDtI6OEexobuxctXmgQAT4G7taorRD+fPX8BjpE2VfJIs7ELD+bcF8uPbK1FvVJ4ImWypIjvHtdSdpHROqzgbTRWRH5Ooqx+Rz+cPHspdFhqZPx75YZhloQrCYDw7vH2i7tYfH61yDxQMg6YJVA8RSGUS1Uc447MwLXnN8NMQxcVlhqcffwvOu7oLwgGtSYJgPDeHXm9REAiYI+AJADkMyERkAhIBCIYgV8u/4GAQxPBVFS1Rgsov0K9QtNQI3h6OdwHRICnsFt2H8aY6Yvx+5a9wmO9d/tGoGVgg05+OHrKURCMwmbzJgwUwfSpc5dV+zFIWjZ9qOjj6mZ0es7Telc2PQJAEchz5fxybNchQOHMCXOWo++IGZYnicoEgNFmmOVFpwKKBpK4JGlZzqt4KKF788VtBB+bgy03d+Hpm+dhhqMN6tRSIyKtpMloL/JziYBE4ONHQBIAH/89lDuQCEgEohgC157dQMttPrjx/LbqylLHT4l55YKlv3MUu28RuRwSAbSlzJQ+tTgh1wqqU6dMJiwlK5YpDNZxj56+ODQV2nY9tvZ0EblOtbEkAeBqhD/t8SmA6UwpDK0VqaPxKbSnb54hQez4HzSj6VPAWe5RIvCpIiAJgE/1zst9f1AELj65guZbe6h6Fn+eujSCivtFeg3zBwUkGk4+9MB4rLi43mFnPP3vkLM5uuRqGQ13LbekhQCFAr9u2d9BFb9qheJYPMUPnkkSYumazUL5XE0jQLG3S5wwgWmQnz1/KUoO6n5VAalSmHcRkASAaYhlR4sIOGtZyFKPFbMCUDR/Toszyu4SAYmAREAiYI+AJADkMyER+AAIrL+yWdVajQrFM8uMRrZEmUNXtfPWPl0RtS/SlDcUgvsAW3T5lEbCcUyb/JDtwL2j6LxzQJh0TtaEdsvdCk2968iTnQ95cz7A3A8ePUGbPmMchOCoEdChaU1RV0+BNC21+PF+XeDTtgHuP3yC+Ss2CNV0WlkyHZ8q6i3qVkWGtF6hO2M2wfjZy4Q/PEsMJg/rgcL5spvauSQATMEkOzmBwMtXr9E7YFoYnQyjYSjyOCWwJxrVrAg3Nzej7p/U57Jc5pO63XKzEoEIQ0ASABEGpRxIImAegcH7xwp1YdsWyy0W+uXvjMZZaof5uyQA1HGN6gTA63dvBAGw985BZPBIh1bZGqBG+soys8P81yTa9Vy2djPa9xtn2QWAATzLBG7cuodOA8fj8IlzDtiQCBjVvz1qVy0nPrPPJuAJ6rhBnUQ2gFEQdfbfq1i1wdH1IW6cOGhUq5KlbAJnbiJPiVf+ugWXrzlaT+bNkQUUTJTt40XA3glAbSclC+dB4bzZUa5EflQsXRgpkyf9eDfswpVLAsCF4MqhJQLRGAFJAETjmyu3FjURYG1fq229cPLh2TALpCDQxJIBDgHip0YAKLZL9ncvYWwP9M7XQSjhs0V1AoBrpDI0iR3PuEmi5sMoVxWpCDAln+Jnti4BRgtghsDsMb6gVsC3PiPDKMg7fEc84iPYvxuyZkyDlr1GOfTlWH07NRF2ebSok00i8CEQYIZJtRa+YYiwPh0a4cvPSoiMFparxIoV06VLW795F46ddhTkZBYNSbI4sWO7dH6jwenisGjVRjx68tSha4WSBUGChE0SAEZIys8lAhIBNQQkASCfC4lAJCPw75PL6LHbP9QqiNMzqB1bfHCY1H9lWZ8aAaDliUyMFN/lj4UAiORHS05nAoFHr5/g8ZsnoqdbDDekck+BmDFcG2zYLov1/f1GzsSMhT+bWC2Ei0D1iqXQtu9Y7Dl4wvAaBvkM7m/ffaDat0Sh3PhhwgDk8s5oOJbsIBFwBQJ37z9Cz6GTQUeAQnmzIX+urMImk89uZLXASfPhFzTXYbqo4jRw78FjNO0WIJxE7BuzgZp+U1kSAJH1sMh5JALREAFJAETDmyq3FL0QMCIAvs5QRXgP33vp+MKfLkFqlE9V4qMCxCwBcPHpVRAb+xbLLSY+S10aKeMl+6j2LRfrWgSOPTgtdDcuPr2Md+/fh05GUcYMCdKibqbqqJv5KySKndC1C/n/U7vxs5dj7IwluuUAA7s1R/smNeEzbIqDdoAzi1SyCRrVrOTM5fIaiUC0QSC6EAAkUY6eOo+Hjx0zBbxSeEqiL9o8sXIjEoGIRUASABGLpxztAyBw68UdbL+1F9tu7sXpR+fx4PUjMM1eaXzBTxonCXIlyYYmWb9BuVTFQwXY6NM+9cQPuPLsusPK2T+1e0rMP/cTGGy+ffdWBAfNveuidfZG2HH7H8w9vRSnHp3Dq5DX4vrEcRKiWPKC6JGnDTIndPTKfvDqIeaeWYY/rm8D180x2ZQ08TIpi6JV9obIkvB/p3NGBEC1dBU195A3aU50yPk/2yR6Ef929W+suvgrjj88EwYnj9gJkDNxVtTKUBU1M1YJcyo669QiHHtwygGj9AnS4Nts9THu6EyB4ewyYxHbLRb23zuKTde24cTDM7j5/DYevXkcJujiXLy2evpKqJ+5BiiOx8Z51l7eiEtPrzrMFTdmXBROlhfxYsZFM++64vNF51aq9Isj9pwtUZbQz4j7j//+AoovXnt+I/R+8dlIHtcThZPnQwvv+sjvmSv0GqNnI3k8T3H/b7y4JfbGe18+VUn0zdcJSWXK/wf4JdCekvc98FCwg7+2/RVxY8ZB5TTl0Stve6R0T+7SPbx//x4Hj52F/4Tv8cumnWHmouhZ0JDOaFzrC8xatFaclkZEYzZB7/aNIiS9Wk8n4ItyRbFx695QoULqD3xRtgi6taorTntjxIgRZjvE4syFK6A93Mat/2DvoZOhxAhPiEsVzovaX5ZD+RIFEDfO/1Kz9dbQsGZFnDx7CVN+WInAPm1w9PQFVU2BXNkyIYVnEsxd9gs2bd8vyibKFc8P346NUe3zkjh1/jJ+WP4r1v+5S4gusjEF++vKZYTwYopkjuU9tIDcc/AkqPmwbe9hcZ/ZSMAUzO0trm9YsxJyZ8vooMdgey1x2H3geChWyvVpU6VA6aJ5xTj5cmZxwDMinpXoOoaiL8H0+l//3O2wTeptsBTBI757GL0LPqN8Fpas/kM8J7b3hen4xQvmQoMan4MZNvblC7bXbtl9CIdOnAtD/PF6lj2UKpJHPOPpUqcU6f8LVv4mnmH7RtHPvDkyC9FPPofr/tihqZdRuXxRTT0NPvt0H5n8/Ur89vcesab/ns2KaFH3SySIHy/M1Cxh+vXPXQK3wyfPhT7X7MQ9JFLJ4OAaxw7qhKSJXU+sRtdnVu5LIuAKBCQB4ApU5ZiRhgCDzmZ/d8O9V+rprmoLKZq8ACaU8Bd12UwHbr2tlyAOzDYGjXHc4uBlyCvNSzxix8e44n5gXb/Sfrv6FwIOTgxNP9a6mOPXz/w1+ubrLPQAjAgAsy4AtB7ssccP5x87vlDYryVroowIKj4kNIjusKMfdtz6x2HJTMsneUEyI0firPi+3AT0/We4al+t/fI+jCs+BCVSFILWPPbXDivcW/zJ/8B4h2HdY8XDpBIBUFwAqCkw6vBUPHv7XPcWE/ev0lXCkEI9BSHhzLPBCdScHMw+W7JfxCNw4uFZdNjeVxCDZhu/dyTC6NjgajKHAR8D2e3/HMXd+w9BkTsKnyXySIB/r9xA4y7DNFP/SRAwS2D1b1sxbuZS3WyCzi2+ES/i9i/1ZjGx76flFKA3HgPYmaP6oHGtSqFBK4OK0dMWYdL3KwzFEWt8URrjBnVGTu//yFWtNWTLnA7lihfAT+v/QpYMaTA/eKAouSCZYrZxrZnSpcLRU4514soYauUUdHEYMm6uKZ0H3pNA3zYg4cNGLAaNnY1Jc1eYWmZUSVc3tdgo0kmvZt52iQVye2P59KFCk4DXmMnY4fXffFkewf5dQdKLjW4cwd/9CGYcqNl72sNCW9BhvVujQ/8gVbFP2/68/yP7tcfAMbNVn+2APm1AbQVmEFl59jlHrSplMWtMH3gl/88+9MDRM+juP0l856w0xeY0WdL/nnHZJAISgaiBgCQAosZ9kKtwEgFnCABOxRPk/vm7OB3kmVluAc/cmF12rAgmd98+gJ57/AxPIJVxGYw2zVoHffN3xq5b+8NtA0gxutbbe4MkgNmWNn4qfF9+Avi/ZgJzZwkArsfqtWYJgE3Xt6HfPyPxSoesscfjy3SfY1zxwXj8+qllckgZq3La8oJkioGwJ51msZf9IgYBZuZ03Nkf/9w55NSAH9q2ce6y9WjrO0Z17bYv6CfPXRJEgZo7gNrLvFNg2F3kDAHAIRg0L53mj8zpU4vgiBkQI6csNL0kxRGBwbmZNTCQc4YAMLsgCiqO6NdeZCYwUKTI49R5q8xeDltiRu9+qw3IAG9Ij29NzyU76ovm2eKjEADemdJhwpzl4r6abbbfzc3b9+ObdoNMBf8cn0F9pxa18W3PkR+UAOBaFOtRlheQkPjpl7/MQhDaTxIAliGTF0gEIgUBSQBECsxyElch4CwBoAScXJfVDACze1FOooumKCDs4EgCWGk8eZxbNgh3X94PNwEw6fhczDm92Mr0om+9TNUxtHBvlxMAClYst1DLNLBfuBkCoECy3GizrTdY+22lsdRgQgk/FPTM6/SzwfKAeeUnIpNHOitTh6vv46fPsPvACew7fAr/HD6F5y9eho6Xxiu5ODVN7pkE2bOkF8FXyuRJ8PjJc1UlbKOFMMW1QC5vkdLMoOfQ8XN49fq/MhitZnuN0fgR9fkvVzaBlptKqY0z47LkJLjkMCEWGHxsNuplroEKqUq6XDhQzy89V7aMWDZtqEinv3X3Pjr0CxLp82rNtq8z+9e6xkzwrXWtImLGFPfabQbixu17lpbGoNffp5VIwy5bp4vuta4mAGxPiq0Ge1w4v0Or54xA0QI5BdmzYv3fprGQBIBpqEI7Ws0AeBsSgvod/VRT8fVm/25cPzSvWwX9R80CbQ/NtqhEALAUYuGkwbh07Sa+btnf8veUe5YEgNk7L/tJBCIXAUkARC7ecrYIRsBZAkBRlGdNv6sIAG61T76OKJQsLzru6I8nb8KK9PCUP3eS7AIR1srbCpMpMA0u2EMIlDF1/8Xb/wV0yucMhI1KAMYWG+z0HqlFMK98MAbsG2UYmFs9xbd/FLiXjde2Gs7D68wQAOynhZvRY0jiwydve6dxY9A4seQwlLUpATGa09nPX71+g++W/iIUrZl+bLYxeKC/tlEApTaebdBz5OR51OswRKSxG7WNSyagcrmiRt0i5HOWfLTf3heH76sr5/P7lzh2IjwPeRGqCaE2cd6kOTC33Hj89O8vCDo6U3Th/a2UpqzQmrDV64iQhf//IHqBSqsGX2FKYE/RU89WUC3lPqLWGB4CgMG7X89vMXLqIgwZ953lJVFjYMHEQbhw6brh8+tqAoCL53NdoWQBzWCvdtVyQu1+1Yatqqe6xKNlg2pC9X3nvmMOeLBEoEDurELoTdETYCdJAFh+dHRt82xHU37jWO/eK2Cqw0SflSqEimUK488dB/D3roMOn7dtXENoT3Tzm6RK6ih6Dm/ehoTRE4hKBAD1JX6cESDq/Rt1Huqwx64t62BwjxbimWzde7QDQcDsFmYRxIsbx/qNkldIBCQCLkVAEgAuhVcO7moE+JL/5/UdyJIwAxLFSYj4sdyFpR7F7q4/v4XJx7/Hhqt/OizDDAGQJE4i5EziLQIIteCbAUS+pLnw5M0zXHiiXlfPUgOeAg8/NMlhDVSpX1hhMmK6xUSLLT3Eeu0bry/vVSJcBAAFzXgS/vC1Y3BIobwBBbpi4vE5OHL/pMP8CWN7YGaZ0Zh+cr5hYK4QAMSLIl/ct63NGnUaNl7bgqCjs1RT8hnU3335wLQI4NVn13U1AM48vhAasNlujPetVsYvBa7UEFAs4Wz7UAxwQnF/dNk1SFUfggEg+1x+eh03X9xWfcy5HyrLu7JRAdpqeqqynogiANb+sQO1Wg8wtc0Jfl3h066Bqb7h7aSnnUHdin75O6Nxltrit+LgveMiQ2bPnYMO2QLtcjRF2xyNNbNJqPkwokg/lExZOLxLdrieJ4dqwQeDB9bC3773QNXKTBlIEf2LGdMNV2/cEQJ71BlgJkiV8sWQLnUKpwXktAgArq1GpdLIlD4Vlvy8SYjq2TcGOaI+OXA6Fq783eHz6pVKYfSAjti0bZ+oX7ZvqVMmw7p5o/Hy5etwEwAM5Cj6x+dYrYSCwXfL+tXw4NET/PDjr6r3mBkNxLNJtwCxZttGPDYuHi9E0rTup1HQV6lsESHORuE3Zu8wi4fEX+xYseCRwD3Cn7voPKAVEcBaVcuK8hQSrPZt2fShaPh1RfHcqP3+8eR7SqAPug0JVrXyYynMF2WLInf2TKBmRc6sGcBsAzc3N5G9Nf+n30yJAH5VsaSwFVWr8TfSAGCAX7NyWRw/8y9+/n2b6m3fvmoaLl69iWbdAx0+V0oETp+/ggad/Bz0Mvg9ZgaBFACMzt8oubePFQFJAHysd06uOxQBkgA8nVt1cUMYhXc9iMwQAGW8imFWmTEihZhCcvaNBAFPBtm0UvtzaQAAIABJREFUAuwKqUohvUcaVbV6M7eQa/jWu364CAC965lh0ChLLSy7sEaVpDBKzWcwnTNxNnESytNuiqe9x3vhyDD/7I8OTgN6e1YCZrM2gCsvrtclALbe2qOKO0srFpafhIwJ04kT4l239zssi2TGxJIB6LnbT5UAUJ6Nzde3w3dvIF6/e+MwhoKtmfvsbB8jkTi9cSnGxoAiPBkADESGBc/DsOAfTG0hMk+Ehh4YjxUX16uuy1afw7YD3SJmn14sfkv4u6KU4Tx9+0yU8Tx94ygkyXKPH8oHI+jITNx7dR/tczaLsBIB5cXbqvAW96TUljOYoIDZ9AWrHeqQW9T7UgiOsZ7eatMiAGxrp4cEfYdRUxc5DM3TUX+flmjrO1Y1OGLNPtd26txl1cCCAzIwYdN6fhmA9WhTD+VLFISbWwxNITTlFJ0BVMcBQQ5rJUGweMoQ8fem3QJVT3spxFanWnk07DzUsG5bDWeudXJAD3QZHOxAIKj1p8DcsF6thRe8veK81fv4qfY3YwN478FjkZXx+5a9lmESmScTBmLq/FWqBIL9gCSaKNjXs219uMeLC725lRIajqGXKWREACjPvl4W15YVUwTZVKVJLwcMlMyU67fuhTpk2HaSIpWWHxt5gUQg0hCQBECkQS0ncgUC9189FPXpJx/+Z7NktlkhAIyC49xJs6PVVh+cffyvw/QMFGkHqGZXZ2atEZEBYEQg8JRaK5hmgB9Q2Bcbrv6lmgGgnPrTAo+Nwf/YI9Ox+Pwq1ZIGvT1HFgGg3HvaEGqJGzI7Y3rpkRi0f6wuAcBsB7XyDu5TEZo0c5+d7WPl9N1+Dr5EMvALDwFAbQEGLWqnuGp7UoIpXufKxt+Fllt9VDNzYsaIicAivqiZoYpI/b/78h7SJEgVRrCRwf/ic6sEgUWHipGHJmuSCRR87JizOdpu9wUJBLaILBHYtf84Og0cbymwVETIqPHQdXCwOPnXagwmxw3qhLpfVXCwpNO7R0YEANXTtU68jU5HlQCHtntaQTVPYNOlSqH6/NqWqHAPRkESNQW27jmMCvW6OWxZGSt9mpTo4T9ZNZhjIEULOGcJAAZKYwZ2EkSa2XpxZhbwdJX3WjbrCLiaAFBq3xes+E01i0drxROHdkf31nVx/+ETTfIhogkAZukwe0Wt/IRz0XJSz41Eay9KhoC97af1uyWvkAhIBCIaAUkARDSicrxIRYCp6fzParNCABidNOdJmkOzVjy8BEDnXN+ioGcel2UAKEG31h6VWvaF51aaIgD0AmKjexSVCIBsiTJjUqlA+Oz21yUA9DQoIoMA4OkqLaDUmpov8+Onz0PrTSOCAGBtp9qLI4O/+O5xw9Qrc41K6naRfDmMHodwfa6X/p86fkrMKxeMtAlSh1psxo4RG7UyVkGrbA2R0j0sOUERzpZbe+LiU0eNA5IJI4v2x52X91TLTbgJkkmNs36Dhlm+BjVHnGnMBAgInocVv/5tqCbOgJ4n6BR91BMHtF0Hg0meYndsVsv0ibIZAmDx6j9UU4cjggDgyWRMN7cIIwCM9kM/cy07tfASACyLYbnG+UvX0arXKE3bR/tnJzIzapx5bqPyNa4mAOpV/wwUAnz56pXp7yHxUtLm3717H2kEgFG2QZPaX2Dpms0iQ8aMlSH3wRIHElQsb5BNIiARiHoISAIg6t0TuSILCGid4DJ1vWHmmiJ4U0vxjgoEANXmCyfLK04LtRqDyJB3IeEiANpkb4xuuwaLlGb79nWGyhhepC+GHpyA1Rc3OHxuVAJgnwGgl0nAEoEMHunw44W1qinzRgQAg6cxxQchi0d6JI+XDL9c+UO3BGDn7X2Yd9ZRfTmOW2yMLDpAYK9ljWi2BOBDEwBaL7F86WKAX6xATtUab9qvsd7UXpxJT9iNKde0YLNt7F+tha/DSyGDyTw5MqvWxtqeXln4qlvqyvuuCPbZX1g1bQWML+Ev/mxfJsCMFz6jrbI1QI30lUVJy9rLGzFk/zihFWDfKADITJE+ewMM3SYU0c/wlAjQJ95//FyR0q/WFNG/mpXLiLpgpv2bbVYFA40CZpJAegTAtBG90MN/EtZv3uWwxL6dmmBE33b4c+cBITCpFnTolQA4kwFgtJ/wEAAUS6PeglbLmyOLCPzYGIwtXbNJCMdt2a1vXykV1s0+3Y79tH47G9f6QpAx/D7wd7J5j+GqJQDN6lQRJVRajc8Ls2rixI4Nfm/p0sFMqR37juoG0cqzS50OrfKDScO6o+k3VYT1JPU99IgplhXofc7sFyMCgKUm7969w/J1f6JJ1wBD0L/5srwQ+SyYJ5thX9lBIiAR+DAISALgw+AuZ40gBLQIAL6Yjyk2EDNPLQTrtO0bg8nJpQJAETwtFwClzju8GQBV0pZXDVQpRFY9fSXkSRL2NPTKs2u4+uyGCD5YW3/nRfhsABlYa4kMMihxj+mOFyEvVFP2FaHCgEMTTWUA6GUSDCvcBw9fP8L4o7NUCQBmO3C/447O1C2ZUEiJGy9u6RIAD14/wsB9o1UDN2IfK0ZMvAx5pfokUruBJ7tGz0ZUJQCUTTEIq1SmCKp+VhzFC+aCV/KkuqJvVgkArbpppmdnTOuFKk17O7zsDujaDIF92ooXV1c1LR0JzqdoM+id7LMfRf2mlR6J/v+MxB/XtqoulW4RVdJWsOw2oZQIUFzQO1HmMOUHRpjcvHNfKP+rlV0wcOnVrqF4UWfgotUoKvf02QuHk2b7wFlvLUYBsxEB8MOEgRg3c4lmyjuzRKhxoeZswc/4jN26cz/KZADwNF4rYOMJf/WKpcI88wwKT567hJCQECHwx2BpxoKfQZE6amtQOI0EHZX/l6/9E/N+ciRoJQFg9G3R/lyLAFCuILZzg/ojcNI8VYE9EgWtGn6F2LFihk5CRf9jpy6Ie6iQOt8vX4+bt+8jU/rUSOOVTAg30vFnze/bVIk8MwSAMqGZGv+IIgBYjtPGdwxs9UhIDFCrI07sWGJJXik8RVkZNQxkkwhIBKI2ApIAiNr3R67OAIEuOwdhy03HEyQzwDHA17PIiygCgIGtVp243jqVQJd9wmMDSBX/XnuGaQYxemso51Uc08uMEuvfccuxjtg+A4BiiX4Hxlmu/+calKyMxedXRwgBkNEjLVpu88GN5+oq/Vr7JiniV6gXKqcpH+UJAK0aa629MS2zU/PaYHpqgvjxHLpZIQD4kqvmca2onvMEi9ZR+4+eDjOPkhqbOGECM19Tp/ro/S4omSZ6J/vKM5A/aS602d4ntLbfdjEeseNjeulR8E6UCesub8LSCz/j8tOrlp59xWbTM24SS/tkTTuzAMbOWBJKsCiif4+fPkOLniM0xeR40vx9UH+8fvMWTboOw7a9R8LMbdapIbwEwOIpfuKEu277wZb2zs6KuNiBo2eiDAHQr3MTy57vysaZFUM1d5I2ahkRWgBFxnfJ8s35SC4wQwDwGbVaw28bnPt2bIzeAdMsZeKw3n7JFD94JIhvKEAYWQRA/RqfmX62KQzIzDNaJDaqWQnMhJBNIiARiHoISAIg6t0TuSILCDirAcApIosAmFJqOHx2D7VMVDBVnQJk7jHjhYsAoJPB7tsH0HOPn6qKuRbcCgFR2quopliePQEQHg0AhQCgFVvAwQmagZTZDACum2ngC879ZCkoU/ZEXKJ6BsDm7fvxTbtBpusylXvNIHDacB+wXty2WSEAaIumFrAop7M8wVQ7EbVyymzhpyBMV70MgM9Tl0ZQcT+R/dFxRz8cfXDKYRpFJ2DzjR0IOjpD9fmhDeR3ZYOE9ajSzj2+CN+9w3H28QVTS2cGwdDCvU31te/ElNyVv26B74gZSJXCM7Te1owwJFN0G9asKMoE7G36zCp3RwQBwD106B+E1b+pZ1ioAUMdCZ7+ly9RQJxGqolYfogSAEVIkKTXjdv3LN1TOnIwmLeqOM85/X1auTSbxtJGPqLOWuUpyhaU7AraZjoj7shMp4Fdm6PP8GmqGQRaUNFycupwH13nCluSweiE3+hzMyUADOS1HD30bjkJ5x8mDEAu74wf0ZMhlyoR+DQQkATAp3Gfo+0uLz65gnY7fC2f8kYmAcAAnA4BXXcOwrXnjp7YejeHp5Wp3b3CTQBwDp5Qjjky3cHnXG1+psh3ydVS+J/HQAzTBADt8GiLp1Z2YfQQKgSAWww3tN7aSxMrKwQAVd5Zn/3XjZ1G04vPWfIQXHIYaBP36PWTKE8AMAhnAPXTL3+Z2p9tp+6t62HsoE6ijlRpVggALesoRcSK6ctatacbl0xA5XJFLa/Z7AXrr2zWLP9Q7nOF1KWw4eqfqqQYdQICivgKe89jD8JmMPB6Zgj0ydcJLbzrhVnSmUcXNDMG7NeuZBAUThZWV8HsHpV+h46fBVOPeerGZnSyaTR+ZBIAyZImEmnwZoXvmF0S7N8N39b7UogVRjUCgDXjwd/9KO6BWbE03g+e5OqVEKjdMymyZvQk639uZLGpEACeSRKKkpoug4JVy1G0ZuH3iFooFGllqZSZRkJ28eQhoVor1A0gyar1LEVWBgBT/a18T233GujbFoO6NdctPTODjewjEZAIRCwCkgCIWDzlaB8AAb6g9983EiQD7BtrbT9LXRqH7x93IAkiKwOABAAbLcKGH5oEniq+ffdWFymP2AlAm7o++TqGWwRQmZ8THrp3HKOPTMWJh2dUTzUVobL++buiYLI8oWvU0lqwzwDgBY/fPMGwAxPwx/WtDnNw/IKeeREjBnDw3rEwn9va8zELYMA/I3H7peNJGscYXqQf3rx7o6sBwAwANoq30cpx7umlquOxD58T2rn1zddJeL+zfQwEANd59t+rhlZvag+bkmpqmwVghQDQOmm2DSC1glGzaebO/pzo2QAajUlxzgkl/JAwtgc67xygShDwGZlbNgjZE2cJM5ye+CCJLRplsv6XTS2DwGhtZj7Xwpyieky517ME5PhmNRrMBN96IoBMryYBwHbn3kPMWbIOs5esc8hI4OcM/Jm10KtdA+TPlTU0mDCzBl5vxgbQaCwjEUCepLIxq+HPHQcQMHGeQ3mF/f2jTkKhPNnQuPYXqFi6MPzGz8WqDVtVMVCuZYp187pV0Lt9I9CaUDbnEdh94Di6+03CP4cds4DoorJo8mBkzZgW79+/F44mwycvMMxW4e9pgVxZUadaBdStXkEE/3y2WUOv1ZTnm6f1+XL+7zeFhNKcpesweOx3quRDjzb1RAbIgNGzVEkGMwSBmQwAugA4Q4Jwv20b1wBFC+O7O5acOX/n5JUSAYlAeBGQBEB4EZTXRxkE7r16gH13j+DeywdIFDsBCiTLgzTxvUCrLp4EM+g9+fAcksVLirxJsgsleQrtRXZjQHr9+S0cvnccj988E9PHjRkb+T1zi3TiVO4pxJpd2YgHBexIjLwKeSPmL+CZR5AOEYXJ87cvcOrROZx6eB6x3GIiT5LsyJwwg9jje7zH5afXsO/uYbFN7j1lvORIHOd/NmnsQ5wO3j0qcBL3LWmOcOHDoP78k4tiTWwcsyDndk9uSYjNlffGmbEZ4Py96yBmL16HzTv2mzp9VLPks0IAaFkQtmvyNfjCyPb3rkPC29y+RcZL4bZbe+G7N8BS2QvXqdTlTz4+Fysurle9HSSLJpTwD/PM0GXDKGOgrFcxQUYxQ6FDzuYOGQTO3Hv7a7SIGQoEtmxQDQHB8zVrkhmIrJ4zAhQJ/BCNwfODR09x4fJ1PHv+AjFjxkTm9KmRMnkSoab+sTUKLV65cVuIFSqNAWIijwRI6OGuuSde9+r1G1y5fkuIALJ97FhE1XvHZ44q+GcuXMGbt2+FkF0ar+RI5BFf9dSav7UU4rQtneE1KZMlFdanWgJ4vO75i1e4fe+Bw/PAEh494TzqrVy7eVfMqTwHJM8iS2xv35FTqNfBT5eY0rq/Uqgyqj75cl2fOgKSAPjUnwC5f4mARCBaIcCXRfqJX7h0XZxsrdqwBUdPqdek21v7mSUAmJLaZXCwqhK9GTA/K1UIi6cMES/armzUpGAJiBUhyHY5mqK5d1203OqDC08uOSyP5FxgEV/UzFAlzGcH7h01nTFAcuvd+3cuIfr0ykL6d2kKCpOt+2MnegVMdThVpF0dy0IiK7Bw5b2XY0sEJAIRg4Ca20vv9g3Rr3NTJE6UAK9fv8WlazfRvt847Nx3LMykzetWFXozJBdlkwhIBKIOApIAiDr3Qq5EIiARkAhYQoBpqRSCS5MqGXJkyYBECRMIGyY3t/8s9ni6NX/Fb/AdPt1hXEWtn6muSjNLAPAkqkm3AIeXPbOLV5vb7LVW+/FkfvG5VZh39idRnqLXmPZP14xLT69iyP5xqhaSWsr9Qw+Mt5QxYHUfVvrr1evW+KK0CPLvP3gsSJzDJ86JoWtVKYtZY/rAK7mnlalkX4mARCCaIxAeXREpVBnNHw65vY8WAUkAfLS3Ti5cIiAR+NQR0AvYjbBRU+M3SwCwdrZK096mSg201jE/eKDwkI6sxrKXP65twZILP+PEw7OqOhwlUxbGtNIj0f+fkZq2mWrK/XqaA8wYGFm0P6qnrxRZWxXz7Np/HJ0Gjg8N8G0nZ+35cN+2KJI/h7ApY9aImitEpC5YTiYRkAhESQSMHBO0Fp0rW0YsmzZU6HbIJhGQCEQtBCQBELXuh1yNREAiIBEwjUB4CAA1D3GzBAC9sb/1GWl6nWodzYrNhWsSjYupw0Hx0N+u/iV0Q5jqT1FJKvuXTFFYU8lfS7l/7eWNljMGXLEv+zFPnbsM3xHT8csmdRcMKs/7dmqMhAnihwryRca65BwSAYnAx4PArbv30aFfEOhKYLZR64Jir998WU46AJgFTfaTCEQiApIAiESw5VQSAYmARCAiEXD2ZIZrWDR5CGjvZNvMEAA8Le4/ahaC5/zosBWeLGdM6xX6dyre06XA3mueHRS7wKSJ/yf8GJHYWB2Lp/gJYsXH8n/XIujoDFWXDIpQzi03XvRTGuv5e+0ZZiljwOrawtP/2fOXmDBnOcbNXOqQsSF9usODrLxWIvDpIECnjrnL1mPeTxt0HQ0Ul4qebRuIcjTZJAISgaiJgCQAouZ9kauSCEgEJAKGCDhLAAzs1hwDuzZHgvhhrZnMEAAUmaM39frNuxzWp2bvR6KAgnP2jXZXP84IQE7vDIb7jMwOv1z+A7NPL8HFp5cdSADacrbM1iDMcs48umA5YyAy98O5FBsz/wnfh2YDUIdh4aTBovZfNomAREAiYBYBulTQ1eDi1ZvCrYMtQXx34diRJJEHYsVyrYuR2XXKfhIBiYA2ApIAkE+HREAiIBH4SBE4d/Ealq7ZBAbuVPy///Cx7k5o79a/c1NULFM4VCjQ9gIzBADTyht08lN1Fti4ZAIqlysaZg1b9xxGhXrdVNe15vtRqFm5TJRE//aLu/jh7HKsubRRiAcmjZsEc8sGIXvi//l0c+ELzq2wlDHwITdLazmKRtKjvlWDasJLXr6sf8g7IueWCEgEJAISAYlA5CMgCYDIx1zOKBGQCEgEXIKA2skMJ6JPdfrUKeGRwN0l80bnQZnif/jeCRx9cArNvOsgBmKEbpcOA2229RZ6AvbNLUYMoSnQwrtelIOHRAAdIqTdX5S7NXJBEgGJgERAIiARcDkCkgBwOcRyAomAREAiIBGIjggcuHcUnXcOwNM3zx22p5UxEB1xkHuyjgDLMu4/fIL9R09j3+FTIoOHXuq09lQahdQK5MqKz0sXRp1q5ZHBRl+D2hqrNmxxmJhWoKWL5BX2n6s2bBX6G4XyZkODGhXRplF1pEiWRFxDLQ9mg1y+dsthjKL5c+Lh46eYsfBnbN6+H6zrZvZQp+a1UaFkgdDsIa01xI0TBw1rVsTJs5cw5YeVGD2gA6gPwsZ9nzp/GUtW/4FN2/eDjiJKoyVp8YK50KDG56A+hZKdorfWXNkywTNJQkz+fiV++3uP0LmoULKgmL9F3S/DlDk9evIMx05dwO6DJwTmTGG3nZ/7LFYgJ8oUyweKpObMmiFUwC6i1sC9knzbc/Aklq3djL2HToZZA+8VLV0/K1VIrCNP9kyha7C9btvew6HPCst5Cub2/v99V0LubBlVM7ysP6XyComARCC6IiAJgOh6Z+W+JAISAYmARMClCKy+uAETjs/Bg1cPHeapnLY8JpTwD5Mx4NLFyME/KgROn7+Mhp2Hqto0qm2EQd7Ifu3RsVktERg74wBiK/rIGm6fYVMwa9FaS7gxmFdKR7TWkC1zOpQrXgA/rf8LWTKkwfLpQwUBwDnHz16OsTOWGFqIfvNleQT7dwVJEGfXSn2LWWP6wCu5J+49eIym3QLw+5a9pvdrq5USEWvgxCzTGjJuLqYvWG24jg7NaiLYv5vI1LFyHd09An3bCOJGNomAREAioIaAJADkcyERkAhIBCQC0QoBLZtCV6jeKyUCs04txN67h/Aq5DVixoiJwCK+qJmhSrTCVW4m4hCwSgBw5tQpk2HZ9KEoX6KAUwQAx2hZvxqmDveBm1sMpwgAEhGr54wQGQFmSIgCub0FAeCdKZ1wo+g7YoZpEJUAPpFHAqfWyonG+3WBT9sGItvCKgHA6xW3FGcJANs1vHv3XpAfA8fMNoVBQJ82GNLjW0GAELep81aZuo6dSAKMHdTJQejV9ACyo0RAIhCtEZAEQLS+vXJzEoGPHwGtl0zlxVJJLdXaqd6Lm/KC9fGjFD134My907IpZOAyc1QfNK5VyWW+1Az+f7nyB7bc2I2hhXvDM+5/6dZaTS8I3L5qmkgBli16IuAMAUAkAn3bYlC35ti57xjK1uliGRySCD/PHQm6cDiTAcAJu7euJ4JLptEbrUH5nX4bEoL6Hf1EWYCV9t24fmhS+wun1/rlZyWE20WMGDGcIgCUU3iu2Vm8lDU8efYcjbsMw56DJ0xBoPz7xDKMb9oNMsyasB3UlqgxNZnsJBGQCHxSCEgC4JO63XKzEoGPDwFJAHx89yyiVuwMAXD91l007RaIv3cdDLOMqHgiJgmAiHpSPr5xnCUAlID0wNEzhsG3FiokwlrUq+p0QMv69MVThuDfyzcM16AQAL/+uVvVDpRj0ZXkzx0HHL6zXH/bxjWEhsCgsXMslyvwesVulNoHzmQAVK1QHIun+CG+e1yn8VLWcOXGbVRp0sv0w0oCoF/nJug/ahZop2rfalctJ/QdqPVw+MQ5h8/9fVrB36elywhP0xuRHSUCEoEoh4AkAKLcLZELkghIBGwRiAwCgOr5i1ZtxKMnTx3Ap6AUxak+ZIvq63MVNs4QABT1qtK0d5jTMgYhS6f5I5d3Rlct1alxJQHgFGzR4iKK1Z04exGZ0qdCrJixRIDJWu+3b0NEvfeY6UtEyrx9MyIAWH/P0/lkSRPDd/h01dNmn3YNRGDYb+RM1aC6XZOv0bt9QyxdsxnDgn9wWAOzCNbNG42XL1+bIgDmTxiIqfNX4bulvziMxZKGhl9XxNo/dqBW6wEOnzMAnxvUH4GT5qmulcF1zcplcfzMv/j5922qzwazaYoWyIkjJ8+LMgriHDdObOGKQmG9B4+eYvHqjejhP1l1fiMCwOwajp3+Fx0HBKmusVzx/KhcvhhiurkJi1U+AzW+KI1GNSuhSbcAbNq2L8x1POHfuHi8+LeJ5ECvgKmaz4p0+4gWPxlyExKBCEVAEgARCqccTCIgEYhoBCKDANATiFJqQCN6X1bGi+rrs7IXK32dIQCorP3D8l/DTMNTRKp6Mw04KjVJAESluxH5a3n2/CXWbdqB1b9tFarwVOw3akYEgHLinj1LegwLnqcawHMMCgqyFl1NBFBJPT917jIadPITAal9Y1DNplUCwMC9R5t6KF+iIF6+eu3U6TvH537mBw8UjgR6a2VwX6/DENCZwL5tWTFF6CbQ/nLrnsPCgWDXgePg98+omckAUPAyWsOW3YfgFzTXYUqlRCC5Z2KHz5zNFOFAytqTJZVigEb3WX4uEfjUEJAEwKd2x+V+JQIfGQLhJQBCQt7h6KnzwtbKvnml8BSnwlE9wI7q63PVI+UMAeCqtbhiXEkAuALVj2PMW3fvo0O/IKzZuN3Sgs0SANRGCZw0XzXgNEsAGD2fWgSAvT6LMwr8CihGGQBK8E3yhCfl1EawbyRxmS5PIT0z6vu211shAIzWcOHydc37oaj92689PASArYuApYdMdpYISASiPQKSAIj2t1huUCKgjwBTTq/evCNenA4dP4uDx8+KUxTb0yjWGRbI5Y2vKpbEVxVLhVEWXr95F46ddjwhomc1+877cQPOX7qGMQM7itRLNr4Qrvz1b/DawyfPh85F26ICubOKtEae2JQqklf4NqudMjGVs1bVsqIOlR7aTJmkZdQXZYuAKaz0k+aJr55/c94cWVAkfw6xxgUrf1MVqGpWpwry5sgsPLjrflUBcWLHFnsIjyezrRc2T4UOnTgXmrLOF3eSEiw9oAgc98nyBDPrq/pZcfy49i/dUoabd+5j2ZrNePX6tcODUadaBTC1VO/zZ89fIGDifJEirIjUOePtbTs5r//3yg1xcr/+z12h/tZMrX389Lnqyai9gKMza+DJ5q9/7lL9giilH1p48dliVgFtzti0TnMVL/fqlUqJICRl8qSh8xkFWLYigByfugYr1v8d5vSS35nSRfOiUpkiDl7xrvR6N+s3bwuuM98ZM+UvRs800+Jt79Ga37eL3znbE2DeJ/bLnjm9eK4rlS0s7OOU5sz91fvl1UrbNvr3yiwB8CEzACKSAOB3bGqgD/wnzNXNADAiSfm7plZiYIS3FQLAaA1aBEDzulUxbbiP+O2NSAKApR7UT1D+zTLaq/xcIiAR+HQQkATAp3Ov5U4lAqoILF79B5p1DzSNDl/uZozsjVJF/quL1zpl4otTvLhxxAmX8tLK/08f5p5Dp5hKvzRKM9VatK3iO9Mtlg4EAAAgAElEQVRPtdSbGUQ2qPG5KT/uiPJktuKFTQyH9W6NDv2DDP3CuT5aRrXpM0bV61opZTAKOpmGquVP3r5pTTE2ySFFpd7Kfmy9vZV7x8B9+bo/0WVQsCBxzDZbAsDZNew/ehpft+yPG7fvOUxLoTRiqqYpwM5F8uUQlmzemdKCgmzd/ScJWzS9xmB9gl9XNP2msvByN7oXCgHANXT3mySILqPxiQtLHljj7Kx1mRmvd711qNktOutjbhRUEUszOLJPG98xhvdI2Zdt6Y+z91cLI737UqV8MXRpWQe/bNqJOUvWOQxhlgBInMgDbX3HCJLVvpnJABjcvQX4b0PzHsNVt6H322yFAFAIVi2s/iOSS2rqFSi/A0bPiVbwzbX279IULHdQ0zuISALg8rVbqhaA/PdqWK/WQtDPtsWOFQt6v8ddW9ZButQpNL+KJLhJPMomEZAISATsEZAEgHwmJAKfOAJWCQDCVbNyGcwZ21ecZmoRALawKi+tfAHSCi7tb4PyEnn3/iNDoSm1W6hczxfIiCQAOFd4PJmt4E3cOrWojW97jowSBIAtzgwAmKnhrLe3crrKDIhvfUaaqn+2nV958WeJh7NroIiZVtqwMj5rhivU6+bwiPHFmvZifD4ZJJm19rIlp85cuKL5fVAIFtYVN+oy1JJ92sSh3dG9dV1Re+2MdZlVr3e175/iN58gfrxw+Zjr1Y+bJbUK5smGroODMe+nDaZ/7RX8mQ3l7P3V0pzQIwAGdWshaucDJs5T9X1vXOsLTA7oIUgPrfp7BpLPX7zSJFn5bPfp0Ejz2SBRxQwCCutRrNDqb7M9AaC3X+6nVcOvEDtWzNBp3rwNEZlfzGBhEEuXAL3fcBKfzhIArRp8heF922LJz5uEaKJ9ozjfvOCBIhMrvGsg6deo81DTzyDvE91LtNwLeMJfvWIpxIzpFjomM1VOnruEkJAQkUX2oQVsTW9WdpQISAQiFQFJAEQq3HIyiUDUQ8BKQKqsngHChgXjRKqsWQKAJ58zF61B74D/xKOMWngJAI7PAKFOtfIRSgCwVMJZT+bC+bKLE3qKfplpUZ0ASJLYw2lv7zaNqou0eauBmYKbEqAzSHHWX5zpxTwlZVq9feOL93i/Llj56xbVDBnFVnDM9MXiO2ClfVGuKBZMHITHT57pEgBULifZNPn7FVaGR65sGfHTzABRnuAMAcDJrHi9qy1O8ZtnKU54fMwZvGsFQGYJgHjx4mhmemgBqxBcPBV29v4SA7VGUoO/g1br0ZWxuO9M6VI5RYxyjDXfj0LlckWdfjb4vfnu/9q7DygpymyB41cyzAwMQ46SkwgiCAbEtLLmgGIAcxZFAUmiIAISJYmimEV0xaxrQPe5ioICYgBEUEBQkJxz5p1bnpptuqu6qrtncOD+65w97x27u+q7v1vdzHfrC8N6+E7Pii4A6DWTnfIQVKwIOwLA7+l7mC9WTrWhXq2qCd2HQdsABrU9LyxgG9RGXkcAgb9HgALA3+POVRHIMwLJFADczrUOvw1bAHD+iOo/Vl5+65NQsedEAeD+u6+RXndfK10HPOE7fzSRKQBDet3pDBNNdk/mS8851emseq1U7YWS1wsAM36cl/Te3qMfvkeWLl8dekRItI/7h79fxyLM/uLDHuzgPGn1yqc7L1e3LvPaYktXUW93yT88RxBogeymK89zmvz8xI88n6LqyuTlSpeMWwCIN/w36EukHTRtX7IFgET2evdri06juPHKc1Pax1yHOesUJZ16En2ELQCs27jZd/63rrlRpWLZmHVPtACgw6u9RoiEza+uY+J3JNshdn97ky0AuMWnzOLpSd8bem9pAS+RBVqTXcwuzG94mBEAya4BoN45VQDQNUASKXi6I+d06o+OHPCaqhTvd8CdxhT0W8HrCCBgT4ACgL2cEzECBwnofO4Nm7ZIlYrlJF++oyQjrZgzP1mHbS76fbl06DVcvpox2/eP77AFgO53tnOefutCZtGHDjlte8HpUr1KBWco56yfF4o+XR7U83ZZsWqd55Mu/YNO948uUyrTGb7ptYVWmLmuumBg2EUAW53YWG7oPCjpPZl1X2edc+51uHtJZ6QXdeajLl+11lnIUOdz637cYRYB1E7bjV0GpdRZCtvp/L9/jRTdci/Zvb11b219eu81vF599I/Xc89oIX1HvCAvvH7wtn7uH+W6EKHu3Z1KG8a/Ocmzg+/O/dWntF5bd+n8f33CG296QL58+XxHGGjntVmjunELANt37pLW7brE3C567w/vfZdzf3TsPcrz+5nbe72H3W/+vtuvTOk7kxPrWixZttJzFIf+7uhUjibH1JaG9WpIneqVpXRWpjN1Qr+H077/OaX8aoHU70h0akHkeZIdARB2bZR4/0Re3LqljBvS1VkgMZECQLJrfYT5DQ9TANC1FXQtlbCjryINcqoAoPeDmrW/p3+oKU9uAUDXAhj57OtOsd1rSoZfvqIXSuVPHwQQQMAVoADAvYAAAqLDI7Uz9+mX34o+1Q3zR4b79M2vAKB/bF5/+TmiC8fpqva6E4Df/P94QxWD/sisVa2y9H70WRn0+ISYTGrnWRc0e2DoMymtIO3+IZ/sUyxtmHYodRG8O+5/NKadXkNmI98UNL/VbV+Y9wUtmBavAHBC43rS6ZYrnI75/v0HUtrbe+LYvjJz9i+eHTNd1f7VMX2cNSbizbuNNz826Gvtmv/y21LPp8O6yN/zw3s6w7Sj9x/Xe/vTV4Y7BbJEFtCM7lTEG32iT6D9Oq76FFd9NFd/117vYfebD7uGhVe+9Dszpn9n6dh7ZEpFrX379/sWmqKve1bLpjK0152i03WSHR3lFqi0Yxrv0F1Xej/6nLPgX/Shc8+vvuQfThuiF5dMpgCg5+vb5SY54+Qmzu4oiS4QqcWSO6692Nn9Q/9/PYJ+m3V0ReShRYAfflogAx4bH9gRd3fP0J1JLjmnZcqLAOpvpI44enDYs6JFv+hDC7A3X3WB6Jok0UWCnCwA6HX1e91v5Ivy5kdf+P5bq+s46L9f+j9dxV930Pjv1O+dEUteBfnIeNRdi1p6/+h6PRwIIIBAtAAFAO4JBIwLJLsIW1ABIHoP4qCOZ+SWZ5EpCfNHpt9w2rB7SIfpOGubUikAqIeujn7TfYNj7jj3aXOpkn/9YR19hG1fmPcF5SFeAcBdGE3bl+re3joCYNIX0z070GFX3k6lAOBeY8myFZ7zcvUJtw51HvPCWzFrBLg7AOjCf8kWAMKMAPArAETeL34FOH2yrQt16pSV6AJGZAc16H7Q93otNhdZtIq333wqBYCc2tnCbyi/30+//hZpfvS3J5X8xhsB4F5bO8UbN2+VhUv+FN1iU4fmV69aUYqnF8vexlQLTavWrJdyZbKkfJksKZGRJt98N9c3Ly+OuF90FwAdFZVWrKizU4WeN3JRwngFgIc63ygdb7xMdOV8bZN2xiuVL52j28np9XX7xsiRWxpf2VIlpVjRwtlbxubGP8+6teTCJcscd/XRtTJKlkgXHbHjbou7ZOkKx0xjd0fF5XRbdJFDHX23cPGfsmfvXsmfP78zCk7/HXC3zPW6prZ/6YrVzj3hHtrO4ulpzsgVtv3L6UxxPgSOPAEKAEdeTokIgdACm7Zs8x2iHHSSnCwAfPrqCGdRKq8jTAHA70ldXioA6JBs7TTd0HlgTJjufOuK5UrnWgHgpZG95LrLzwncMu1QFADcRcT0yadXB8t9wp2eVjTXRgC4bdi4aYvvTgDvPjdQnhz/bszTZ3cHgI/+Oy3pDqIuxFa3RpW4UwBSKQCEHf2i002uuLOPzJn/W8y9F2art6D95lMpAOh3ptsdV/tOawl7T+uIEp1Go6NvwoxuUgid4qGdwWQLAJrf3Hz6GuZ3Md5veLwCAEPHg/7143UEEEDg8BagAHB454/WI5CSQLynf/rHty5iNfiJVzy3OEu0AKBPuHQhI917PfrQDpUu9lWkcKHsl/SPb+0w61ZpQU8gc7MAoIvVtb+0tbOv+p8r1/h22MLsybx1+w7fbaB0sSudpxp56BO7k5oeI1u27vAdbh/ZPn2KpFuWee39rduy9e50vei2crqyvNdChNrhy4kCQJi9vS877zR5Z9JXnh7uCvI6LDfZKQBh27Bj527fIpiaTZ05J8YqaIcAXYX/igvOlKJF/nc/R9/zOrRZh/X6TYvRXCxbucbTR0cnTBz7sNSsVlE69h7tOaQ5zNzpnNjrPWi/+XgFgDDfGe28p3pP6xN9fdI+f9Ef8uyrH8iH//3Gd4s8N0/aCdYnw14FgLD51Tzl1kEBILdkOS8CCCBw5AtQADjyc0yECPgKxCsA6FN5HW56a/ehngWAMf07yR3XXCyDnpjguUha9BQAHero94e8VwODdgGIHIKcmwWAyA5Bqnsy67lat78v9FNI11D39PbbCi2yffH29g7zNUikAJDq3t5a9Jn2/VxfD51nrMNhvQpGGkvQvNww+4trG3QYbs9B4zx3AvAz0x0AtGDj1wnT4bj333WN1K1Z5aBTLF+1TpYuXyWFCxWSqy4+SzZt3hq3ABBv+7q/hvwW83xyrxfVNna6pW2u7fWu1wiz33yq3xn9nie7k4G2Ue/pCuVKyYS3P3WGcutif7rnvI4umbfgd2drUt3aM/rQ++vMk4/3LD6Gza/+fubWQQEgt2Q5LwIIIHDkC1AAOPJzTIQI+ArEeyofxOZ2wF//4PNQBYBEO1p5sQDQo0O7hDuLrqOOmGh5wrG+w829vBMtAOiiY7oYYq8hTwelz/P1RAoAeoJktzJzhxjr/F+vbdbCND5oG8Cgc0QOc040Dh0erjtQJNt+997WNsYbAdCgTjVn54xEVy7XRQo/Hj/MWcgu2c5z0F7vQb76ug6DP+f05il9Z3Qefar3dP78+RIqvGnbR/S5W9qc2yqp+zNoUc8wdkHvoQAQJMTrCCCAAAJ+AhQAuDcQMCyQyhoAiRYAlPmzKd/Jpbc+EPoJeJg5yLricaojAMKsiO12GL+cPivpPZl1XrYuyqaLpoU5wiyG557HbZ92DM69rlto48h2JFoASHZRRH163r/rLc6lE/GIbKsbb6pt0M7h+/+Z6rtPfHSe3B0ATjz+GNm3b78MffLVhAsuOjT8zXH9nWkl8QoAOnRdd+e4rcewhPLpFo607ckWAIL2eg+6f9395nU6RyrfGY0l1Xta2+o1jcgvBs3xO888Iro2Ryr5bVS/ZhBT0q/rFJ63P54c83l3dEnQ6AMtyL710WRnB5joo2HdGs72iBwIIIAAAkemAAWAIzOvRIVAaIFkOhh68mQKANrR1vnnj7/4dqj2HaoCgDbmvU+nOFMU/BYJczucujZBKnsyJ7L/d+Rq72Hbl6hxKgWAVPb2HvlQR2el63kLf3cWedMV9RM53HzkRBt0msGFN/SUFavXBTbB3QFAV1bXY9Xa9c48/Dc++Dzws8lY6/02/OnXnKfoYQ7tuD0xoLOzenmYwpbXOcPs9R6vLZH7zes6Fql+Z1K9p7WtiRQAdG2CoQ/c6dyfqeTXb2eTMHnkPQgggAACCOSWAAWA3JLlvAgcJgL6x/kbH37u7CeuT1MjD/1D/vLzThdd9EoXA1y/cXP2y8kUAPTDu3bvcZ5c6bBer5XH9T06/1v34+7f9WZZu35Tri8CqNdUh2f+9W95cOizB8XpBnzvzZfL4PvvcBYqTHVP5jXrNsqo596Qp15+z/Naek0d2dD2/NOlR4f2znzlRNqneRr65L+cPewjCxonNK4nF559irz81icpLwLouiS7t/fVl5yVvV2V337oumuBnl/bG31EDuFPtQ2JDOV3dwAoWSIju0nbtu+Up195X0Y//+ZB25p5/QToyIHjG9Zx5ucHLQLodiD1fZOnzZIRz0z03DNer6MLJuqCe9dddo6kFSviXDrRAkAie737/bxF7zfvvi/V70wq93RWyeLS5eHHnQUd4+0CoIa6ZsH1bc85aBu2ZPObm4sAHib/vNBMBBBAAIE8KEABIA8mhSYh8HcIaAdT92VevHSF7Nu3z3mCqMNI3f2IdbqArsi/c9duZ3E23SNZO6bJHtpp27x1uyxftTZ7P2N332Xd51r3ZP47Dh0a++fKtU5HLsy+zKnsyazmuhe1mut+23qoe5msTF/bRNoXud+15qxKxbK56prK3t7aQVy3YbNzj+lRr9bRkpWZcdDe5WHuh1TaEOb88d6jMWzYtDV7/3R9b8ECBaRW9UpOsSMn7uvo+KL3jY9sX07s9R5vrnmY/ea9vFL5zqRyT2t+9HdMv0Pu3uvavui94P1yfCjym+o9yOcRQAABBBAIEqAAECTE6wgggAACCByGAjmx13uqi80dhmw0GQEEEEAAgSNagALAEZ1egkMAAQQQsCpAAcBq5okbAQQQQAABfwEKANwdCCCAAAIIHIECFACOwKQSEgIIIIAAAikKUABIEZCPI4AAAgggkBcFKADkxazQpiNBIN72o7p7DTtAHAlZJgYEjlwBCgBHbm6JDAEEEEDAsEBO7PWe6n7zhvkJ/QgWoABwBCeX0BAwIEABwECSCREBBBBAAAEEEEAgvoDuhPPae5/Jrt27Y97Y5tzTxN3akQIAdxICCBzOAhQADufs0XYEEEAAAQQQQACBHBEI27EP+74caRQnQQABBHJYgAJADoNyOgQQQAABBBBAAIHDTyBsx37L1u0ya95C2bt3X0yQDevWkNJZJQ6/4GkxAgiYEaAAYCbVBIoAAggggAACh5vAgQMHZP6iP+TVd/4jk6f9KD/+vFC0A6pH3ZpVpX6to+W0E49zFp5rckxtKVAgv/Pa/v375Ye5C+TdSV/J/035TqZ9Pzc79BOPP0bOOLmJXPiPU6RFk/qSL1++7Nc+/Owb+emX32KYKlcoK8fUqSZjx78rb300WdZv3CxNGtaWKy44U26+6nwpUyoz5jPrNmyWtz76QvScs+Ytkt+XrXTek5VZXBo3qCnajlYtGstJTRtKiYy07M+7n/v3/30tX8/8ybmWG6/GePE/W8p5Z54oxdP/9xm/9SqKZ6TJyU0byktvTpK3P/7SaYNXu/Xzz/7rA3n5rU9kxep1MbHcfUMbqVyhjGgHv2mjuqGmCuhJtm3fKV9884O8+eEX8s33c0WLDK7Byc0aylmnNJU257aSqpXKZV8z3vod9WtXk6zMDHns+bdk0hfTnXtB83/lRWfKdZedI2nFihxutzjtRQCBQyxAAeAQg3M5BBBAAAEEEEAgjIDu5DD86Yky9MlXszv9fp/752nN5ZUxfaRUyeKyZt1G6TlonDw/8cPAy9x05fnySI9bpXyZLOe9/Ue/JH0efS7wc5FvaNGkgbww4n6nGKGHFi0+mTxDOvUdk93hjXdCd+X8RD6nxY9RfTuKxn3UUUfJ1G/nSMs2dyXd7rCf79f1ZrnigjPkyg59ZdbPC2OuF7kLgBZd7ukzWr6dNT9uu7Qgoue95eoLpHChghJvB494J7q4dUsZN6SrlCv9Vy45EEAAAS8BCgDcFwgggAACCCCAQB4UeOWd/8g19/QP1bLbr7lIRj7UUfbs3Ssde4+W8W9OCvU5fVPbC86QcYO7SskSGUkVAPQc99x0uQx94E6nAxtvKH10oxo3qCUTx/Z1RjNoJ7z9Pf2zRwoEBXB05fLy0shezhPwsB346HPe0PZceXxAZ/lx7oJQBYSwBYDZ8xbJVXf1lXkLfg8KI/v1UX3vkXtuukx27totnR8eI+MmvB/6s+4bh/e5SzrfcoVTFOFAAAEEKABwDyCAAAII5FmB26f2kKmrvo1pX90SNeX5U0dIiUIZebbtebVhX6+aKfdO7yM79u6MaeLDx98nl1U7P8eafiivlWONjjjRpt1b5KavusgvmxbFnP6UcifIuFOG5MZlfc+5YdMWubnrEHln0pehrusWAD7+fLpcdtuDoT4T+aZnh/VwhvInMwJAz+N25OvUqCIjn31d7uv3RKg2uJ/TKQZ3PzhSXnzj41Cfc9+UaAc++uQVypaSd58bKHv27M2xAkCzxvWk+yNPymPPv5lQLPVrHy1vPNVPalStmHQB4JzTW8jLox9kHYKE5HkzArYEGAFgK99EiwACCORZAQoAOZ+aQ9kpP5TXynkpkbxWANAnyJff3lt0bnqYQwsAA3vcJr2GPJ3Uk2O3Iz3imYkJTwFw2zf5zTHOOgR3PTjSmUsf5nALAFu375ALb+gZM/9en/K3u+QfsnL1ennh9Y9iTnlsvRry+pP9ZN2GTaE68F5tempQV2lYt3qoz4cZAaCLAPpNEQgy0UKMxpvsCADXo16tqkGX4nUEEDAqQAHAaOIJGwEEEDhUAuPmT5CfNsTOga2SVlHubnCjFCtQ1GnK4VoACBvfofKOvM6h7JQfymvlhmVeKwD856uZ0rpdF89QtZN30dktJSO9qMxf+IcsX7VWmh9XX2666ny56b7BzqJz0cet7S6U7ne2k7Hj35GRz7we87ouSPfqmD4y/q1PPAsA2hFve/7pogv0eXXE9YQTHuvtLC7YvmN/zzboXPe2F5wu1atUcM6jc+gzS6TLoJ63y5QZs+X6zgNj2tXhuktFh7WvWrNe2nXs5ywKGH3ovHs9vNYAqF29sjM1oVTJEtJtwFiZ/sPPMZ/vfOsVzvz7l96YFGoRwFrVKsVdA2D7zl2euctILybDe9/l5Kpj71Hy1YzZnm15qPMN0mPgU56FHDf3c39dLO9+8pXn/RG5DkFufFc4JwIIHN4CFAAO7/zRegQQQCDPC4Tt2Id9X14LOC+3+1B2yg/ltXLjHshrBQC/+f+Rc+ajHeLNvden87ri/pfTZ8lpl3eMIXTP+/oHn3sWANwpBjo1wa+Dr/PxdUFAv6ffWiBof+nZnulLduqBW3ioVrm8ZwEgcmrCwyNflIdHvhBzfTe2P/5cFWpxv6DtApcsW+m5dsM/Tm3mFFl0hEC8tsQbyaEjEHrfe73EGyHi5jo3viecEwEEDn8BCgCHfw6JAAEEEMjTAmE7yF+unC7Ltq2IiaVUkZJyRoWTpVC+gnkyzrDx/R2NP5Sd8kN5rdywPFwKAJGr/SdSAHCfCvstlqdPpz99ZbjoyAOvXQDcTvLuPXvllm5DnG3too8ww+N1u0KvI5UCQLwRAJEFE79rHKoCQGTu/Npy/lknyTNDuzuFCq9FAN0CgG5n6DciIl6hJTe+O5wTAQQOLwEKAIdXvmgtAgjkMYF9B/bJ+79/KhMXvy+/bflDtu/d4bQw31FHSXqBdKmfWUva12ojp5U/UfIf9df+3K8sekemrf7OM5Ira1wkLcs1l3d/nySfLZ8S856yRUtLy3InyNtLYhfKSi+YJmdWOEVeWDBRft64QPbu3+sMr29e5ji5r+HtUj0jdk5oMu1fsPk30WHvu/btjmnfNbUuk027N8uwOU/KTXWukqVbl8vHyz6XNTtj99UuXjBDGmfVl7SCxeT2etfIf5d/HThV4IAckK9WzpCXFrwu8zYulK17t8r+Awey26EG6QXSHPczK7aU8yqfKYXzF8p+fem25fL0/AnOYoNrd63P/qy+p2yR0nJWxZZyXa3LRZ2DDs314z+/EDq+2sVrOKeMjGHuxl9l655tB7W/WnplaVv9ArmgytkHtd1904ZdG+W5X19z7o/VO9dm58G95yqllZdW5VvIOZXPkDU71vkuAqjt2bRns6zftdG5V/TzFYqWE70H29ds43nteCaJFADcGP6z/CtZtWONc309CuQrIFmFM+WUss3kxjpXSo2Mv7aVcw9975RVM5x7QBfr27B700F+GkPJQplSP7O2tKt5qZxavrkcJQevhq7+362dLU/OGy9zNszP/s4WyV9Y9h7Yl92WyOtGLwKYbA7jTRe5vnZbGTbnKXHu0VOGygcfTvN8inz6SU3klTG9pWK52Hs06Mm0dr79CgDu3PE3Pow/AkBd/OanBxUAPn11hJx9ajPP2yjZAoAu4vfvFwfLzp278/wIgDAFAJ2KMPj+2+WBoc/ELQDoFIr2Hfs52y1GHxQAgn69eR0B2wIUAGznn+gRQCAFAX1a3Xl6X5m3cUHgWbRDMrJFX6mcVkE+XPqZ9Jo5WLTzHX38s9JpMuiEXnLblG4yc23s/NDLq50vx2bVk4e+Hx54zcg3pBcsJsOa95FTyzXP/s/Jtj9eR69OiRpOIUQ7dD0b3SXv/D7Jc1X1yLYVLVBERrfoJy8tfCPuLgDaQev+7QD5fMXUgzr9fhClCpeUCaePEV1rQDtsz//6moyd95Jn4SLyHFoM6FD/eqeAEd15jHxfvCfGXvGdXK6ZbN6zRXrMeESmrv42MIYKxcrKo837SOOsBtmnm7Tsc+n3wyjnPEGHFmNalWvhWwCI93kdcaHXjiyeBF0vbAEgbAzamW9b/ULpfmwHpx3aMb7mi46ybteGoKZkv96sdGMZ0eIhp6igh94Hw+eMk/EL3wj0j7xIZAEglRz6jRbRe1WLH1rgcHe9mPTJt3JVh76esd5/9zXSutUJB72m276VLZ0p197ziHw355eYz40d2EVub3+RPPfah3Jbj2Exr4edAqAfjFcAuPrifzjt9mqDPt2++4Y2UqTw/4pye/fuc3YQeGrCe54jD7RooSvbFyzwVwE1+ihcqJBcdfFZsmjJn3ELACWKpzsjFz787JuYc4QZAfDOs4/Iqc0bS7GihSVoqsCylWs8c6frEUwc+7DUrFbRd6vGoMUc3REAFABC/wzwRgQQiBKgAMAtgQACCCQhoJ2/W6d0k583/hr601oEcLcSu+HLzvLbltj9ofXpb7+m3aTL9Idl7c71B527cP7CMqJFH+e/J1oA0BPp09QXW410OkOptH/+xoWhOpU5XQB4749P5NE5T4buuEVuH/jmkg9lwI+jPZ/ueiVQO2M9GnWQq2tc4pvfRAsAzco0lm4z+nuO7PC7SLmiZRV5uV8AACAASURBVOSpUwZL7eLVnfvllindZPWOtaHuOd3mT5/o+20DGO8kOlrl/sZ3y1U1Lg51LX1TmALAtNXfS6fpfWTrnu2hzqtFAB2N0L1RB2d6SKIFAL2IFkL0XtTjX7+9K0Nmjw19H7iNdAsAu/fvSSmHfgWASAz3vp330x/Suv19smVrOCvtOD7c5Sa5u/coz+H5OsS/TvUq8uvipZ7n1M65bh/3+Itvx50CoG2NVwDQDv619w7w7Gh7Jd0tPMyc/YvniAd9vedd7aV8mayDPr7o9+Wydv1GKZGRLte0ae0sKOi1CKB+qEnD2rJ9xy7RERJeh9upjjeCwv2cPl1v1qhu3LUCihQp5LmjgZ5DF1Msnl5M5sz/zbMtOv+/0y1t4xrrGgAUAEL9hPAmBBDwEKAAwG2BAAIIJCEwfuGbCXVG9RLamel67J3OEPPRc5+TZ355JebK+jT80qPPkYm//TtmhIDbgdcn4MkUALRT179pN7moamtJpf21MqqF6lTmZAHgiZMGSpcZfWX2+nmhs+V2pHSkhV/BJd7JIgsmXu9LtACw58Ae6TK9n+zatyt0DPpGHfXR9/j7fO8Zv5OlUgDQc+pokbGnDIo7CiLy2kEFgAurtpYOX98vWgRI5ChZOFOea/mo6HcjmQJAqveBttUtAExe+U1KOUykALBx9TbfOd5efloAGNHnbudJ+n39/loVP5Gjf7db5IGO18qAx8anVADo0aGd9Bw0znOnAa/2BG0DGBSDO6x+/sLfQ23j53W+954fJBedfYpTIAjavi9MAaBBnWpyc9ch8s6kL4Oaf9DrWqT5ePwwOf7YOhQAEpLjzQggkIgABYBEtHgvAgggIOLMGb5lSlfPzmj5omWlRvGq8sO6n2TH3p0xXieVbSpPtxzqfPaOqT1ly56tMe/RefvuWgKRL7pPMt9a8mFSBQA91yVHnyO9GndMqf031L5COk1/yDO+yPbmZAFgcLNectc3vWT59lUxXu7c9/2y/6D54G7HT+eMe0250Kf8x2U1kPW7NnmOxtApB6NOfNhZk8HrSLQAoHn75M/JMafKLFRcjilZV+Zu+EU27t4c87o+/dd7RkcPeE0L8ftSploA0NEoL7YaJaWLHPzk1e96QQWAWsWre97zmr8GmXWc0+qImsg1HdxrPXjcvU4nPJkCgDsVRNejSGY0hLbBLQDcN/3hpHP4QquR0uPbRzynuUSauvdtev40ZyE4nRsf5nA7wus3bnaewHttd+d3nkQWytNzxBsBoE+nP5vynVx66wOhRy/oIn7xOr3x4nfXRFj8x4qkCgC6Mv/4UQ+IriWwdv0mx27SF9N9LxmmAKDTFl57/zNnqkXYERx6QXcqQhhjRgCE+VbwHgQQ8BKgAMB9gQACCCQosGTLUrn2y3tFFzKLPLQj0+/4bk4n26+j4P5xr08zE3kaqnP4x548SI4vdaz4FQB0lXydt64L2I34aZznMOtGWfWl93Gd5LapPZJu/x31rpVe3w0OLAA8cNw9CS0C+Oiccb5rAPRv2l3unNrTc/632mgHUm2PyawjzcseL3v275ECR+V3LAb+OMYZ+h196JSMF04dIYu2/O5bjNFO9GXVzve8QxJZBLBdzUuk/w+jZcHmxTHn0oJK12PvcNYn0P9FH9qBHXPSAOk1c5As2bos5nW97yqnVZSaGUfLtr3bRe9PXcyuR6O7pGShEr6d3krFysvRGZV9i1Vux3nGmh8CC05BxQZ9fc/+vc40jOijbJFS8vJpj0n+fPnlusn3ehZ5tPjVscGN8t/lU6VGRlUpXijDWeBS26gjPLQw9Njc5+XjZf/19NO1IHThR6/r6wcuPvqfcmX1i+TB74Z6FoO0ADDkhAfkxi87J51DbYNeX9sR74icurJg8bLQnfnIBeYmT/tRru88UHSl+KBDh6Q/ObCLM89e1xEIWik/TOd0x85d0v2RJ53pBGEOd4cCfQJ/c7chzkKFYQ+3eKGdd78pAH7n0ifuTw3qKldffJYT+4EDB+Sx59+STn0f87182AKArm0w/OnXnNEQYQ6dgvHEgM7OFAH1CyqyUAAIo8p7EEDAS4ACAPcFAgggkKBAvCedQaeKXJju/T8+ld7fDfNcDDD6PA1L1pXnTh0uaQWK+RYA3MX0TirXVG6b0l2+8dhpQDsXYTvwXrFo+7sce5vTkfEa4aDta1PtXLmmZhuplFbBOUXYbfLivW9ki4fl3mm9PTtf0e3UDvGp5U6UQSf0FN1pIMywa7+8Rc4f93tPmPiSWcDOvZ7m9cHG98qIn572LIDEG6of9FReixva6dVdJ6IPHXr/cqvR8t262TlSAFiweYlMWPhW0FfE83X3CbwWON5Y/IGzC8af21cELuioJ3O/c7r7htf1MwqmO+ssVEuvIjd91cVz0Uq9vo5CSGYEgrYhaKFLvWfrlajt7IahI04iF19cs26jjHruDXnq5fdEn+57HXVrVpW2558uPTq0l/S0os5bdC/6Uc++Li+/9ann57Iyi8u1l7WWTrdcIdUql88+bU4UAPRku3bvkbc/niyDHp/gO99d23BWy6bSv+vNojHoESZefZ923o9rUEt0BECH6y/1XQTQ74Y7tXkj6dvlJjnj5CZO5989tm3fKYOfmCCjn3/T8+n9kF53yMWtW8ZdA8Dd6nD//v0yedosGfHMRPng/772bIruvnDndZfIdZedI2nFijjvoQCQ1M8EH0IAgZACFABCQvE2BBBAwBVIpQAQ+XRv5Y7Vvk88o7Vvrdte7j3mZuc/+40AcDsZutp8vE5pKgWAoAKC1xPzMB1kjSvoff1+GOE5/NrvztRt8IY1f9B5uh/01NXvHPFGALifCWp3iUIZSa1g755fO7AaR7cZAzwLAPGKFGEKAH4jD9z7acWOVX97AUBjvK1ue+ceCbPrRmQ+gwoA7utaLMqtAoB7Db8RAJG/C373oj5R3rh5qyxeukK2bf9ru1F9WlwmKzO70+/1Wf3cuo2bZOHiP2XP3r1SsEABqVW9kpTKLCEFfFbWz8lfe32qvnnrdlm+aq2sWvPXwqaZxdOdtpfISJN8+fJ5Xi663fqmtGJFnWJFoUIFnYX0Ijvuftsb6giBF0fcL7oLgI6I0HPUqlbJaUPk56MboZ1wLaJom12zkiUypFDBgknx6PlWrlmfPSpDr1+9asWYOJI6OR9CAAEEEhCgAJAAFm9FAAEEVCCVAoAOwX+25aPO8OXv181xpgGEWRE98ilvUAEgN0cAaPtvrdtOun/7iOcIgNwsAOie99qZ163Swhzu0PJ+P45KqgCgiyYObNZTzq9yVtzL5XYBoGKxcjL4hF7SeVpfzwKATjkZ0LS7ZxvDFACC7qe8UADQbRn18JoiEXQvBBUA3JEO+n9zqwCgORx/2minkOJVjApTAAiK0/rr8QoAE8f2zR5hYN2J+BFAAAEKANwDCCCAQIIC8TpVOhe9XNHSvmdsWLKeM8xXj77fDxfdni7MoQux6YJsujBbUIetTNEsuX1KD1m9c13MqYOe4Idp/7El6/nOK0+kAFA1vZLo4n6lipSU8kXLSIevewV2jnTdhad/eUU+Xva5rN+1Ie6WgEHDrvWJb+Os+s7+616HDsPWXNUuXiOpAkBkfLomwfWTO3l24I9Or+zMa/c7qqRVlDbVzpPbdAtAj5zqGgjtaraR0oX/t1jf7v27pUmphrJtz/bAXAXdT7ldANDtLY8v1VB00UW/Q0cAPP/ra573h+ZZ5+//smmR57QXtwAw8bf35cUFr8dcwt0d47TyJyVdAAiTw7sb3Cidp/cNvMfD/B7wnlgBCgDcFQgggEA4AQoA4Zx4FwIIIJAtEG8+tz4hP7fymaKdCvfQlf7/Wt18v5xVsaWzSODanevlhi87eS7q5kUduYVgvF0AdGSBLoq2a99uz4wFzWUO0/6yRUoHdiojLx40Bz/s8OhRc5+RVTvWytHplaRKWiUplL+g7Nu/T3QthVnrf46J1y0AfLlquufcb7fjWLHY/+Y/60m0I6nFBZ0bft+xtztzyOMdYeJ78pRBznoPeu7oQwsFV1S/UArlK5T9knbg56yfJ7rvvBaN2te8VG78qktCw9/DLMynawAEFQAqppV3Rr3EO3TayfJtK+PeF/p5r+0rtQCjoyyOyax70CWWbvtTlm1b4cyH10KM3yKRul3jkBN6yVPzX5bPlk+JaaYWeh47qZ9zrj7fD/MsGun3q2j+os4iil6Hfm+GnvCgb4EgTA41hjCjRfipTU6AAkBybnwKAQTsCVAAsJdzIkYAgRQF4m0DGHRqd7623wKAOl9cF9fTjl/0cWLZ452dAP79x6eBc7L92qFDqXXVeb9tDMO0v1W5Foe8APDYSQOk07Q+CXWA3cXdtOPntQ1gUKyRCzamWgDQFeBH/fRMQmsYuNcM2oLOr205VQDQzn2YI2i6gd82gEHndgs5uojf5JXfBL3dtwOv977f1ptBJ002B9E5pAAQJJ386xQAkrfjkwggYEuAAoCtfBMtAgjkkMBrv70ng2Y9HmoF/8hL6tP/Pk06+24BqJ3zT/+c7LkVms5Rfq7lozJnw7ykCgDu5+uUqCGptP+8ymcmVAAYPPuJuKu/hxkBMOrEfk4BwOsJul9K9cnwi61GOqMx/OZ2x7sdMgsVd3Ze0GkT8Y6w8SW7D32z0o3k6ZbD5JvVM6XL9H6ya9+uUHexFpvCFGuCRgDkVAHgwqqtnXUMEu3E6/aWw5r3dnKfzBoAiqUdeN1KMZGtNyOR3QJAsut/uDns+M2DTAEIdfcm/ibdMlF3HYg+ChcqJFddfJaUL/O/KTKJn51PIIAAAkeOAAWAIyeXRIIAAodQQIfYd/92gHy+YmrceejRTdKOhA4F9lr8z31iPX7BG55Pit1pAGkFiiZcANDPtq/ZRro36iBHyVHOFIFk2399rbYJFQB+WPeT3PX1A7J5zxbPDOVGAUCHleu2bZdXO9+5pi68pqvo+7XBq2GRuyrEu7XCxlc5rYIMnzNOxi98I6F7xl0gTtvTbUZ/z2HuXu3LawUAnW6wYPNiufvrB+TP7cH700fGpKMZmpZqJLdO7SYrtq9O+JvuduC/WjVDus3oF2rhTa8CwAE5kFIO9TvHIoAJp48PIIAAAgjkoAAFgBzE5FQIIGBLQOfaT1j4toybPyGwY6nzmHXu/IVVz5bNe7Z6PhHXBf50ob+vV8905ovr+aMPnQZwdqVW0v+HUaGxdQ50h/rXSftabZzOv3sk2/7jso5JqACg19N95nXEhNcc6/SCaTLmxP7y7K//8u0cPXHSQBk8+3H5atX0uHu/a6Gjanpl6XzMrc56C5HH4i1/iO4I8N3aWXE74HqO9ALp0qBkbenRqEPgIoBh4zuhzHGiHchPln0hw38aF9iR1SJGVuFMObPCKdKl4W3OzhFhcqbtzypcUnTIe+ViFQJzdahGAGgBQA9dyFG3w/tsxVTZu39v3PtY7w1dBLHrsXdIizJN5KcNv0jPmQNlyZalMZ/TRQRPr3CyzFo/N8bWLQDoh3SEzeBZj8csqFgto4rIgQOe63JEfj6VHLIIYOifLd6IAAIIIJBLAhQAcgmW0yKAgC2Bdbs2yM8bF4gO83aPepk1pUyRUs4ictp5y6kjXodtQNMeUqZIlszfuEiKF0yTJqWPFd2CLLLj79WOQ9F+7bz+sfVPZ/vDXfv2SJX0ilKneHUpW7R0YPsi27xp9xan4LJk67IY75oZ1UTXUYh36OgHXchRO4raDj3UShfb06fsibYnsqCSSHwax6ItS5xcuYeaaCFIizZBcWjOft+6LPvzTgxZ9aVC0bLOwnl5/dD7Yfn2VTJr3VzZvGeb09zC+QtKo6wGzvdFd4aIXEwzMh6Nfeba2bJu5wYnd41LHePc5/p+za8uujlv40Jnh4mGmXWkdJFSB5lE3ot63malG4su5Bf0PYk2TTWHeT1HtA8BBBBA4MgToABw5OWUiBBA4AgXyKkntkc4E+EhgAACCCCAAAIIRAlQAOCWQAABBA4zAQoAh1nCaC4CCCCAAAIIIJBHBCgA5JFE0AwEEEAgrAAFgLBSvA8BBBBAAAEEEEAgUoACAPcDAgggcJgJUAA4zBJGcxFAAAEEEEAAgTwiQAEgjySCZiCAAAJhBaav+cFzFwFd+E23GKxdvEbYU/E+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5nG5ZQAABEdJREFU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FAAMJZtQEUAAAQQQQAABBBBAAAEE7ApQALCbeyJHAAEEEEAAAQQQQAABBBAwJEABwFCyCRUBBBBAAAEEEEAAAQQQQMCuAAUAu7kncgQQQAABBBBAAAEEEEAAAUMC/w8uYtiYDptPY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3" descr="data:image/png;base64,iVBORw0KGgoAAAANSUhEUgAABAAAAAMACAYAAAC6uhUNAAAgAElEQVR4Xuzdd3QV1dfG8Z0KCSH00HuoUi1YUFBARemKig3sqIgKgoJIR4oiSLGhoGJFUQTEgqJYEFHpvfcOoSSQEFLetYd38rvJnbl3bgptvvOPSzLtfGbC4jxzzj5B6enp6cKGAAIIIIAAAggggAACCCCAAAIXtUAQAcBF/XxpHAIIIIAAAggggAACCCCAAAKGAAEALwI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CAqwUSk05Jj8ET5J2PZ3k5DOn1sPR/pstF7eP29l/UD5fGIYAAAgggkEWAAIBXAgEEEEDA1QJu7wC7vf2ufvlpPAIIIICA6wQIAFz3yGkwAggggICnQG53gOfMWyir1m/xQq5QtqTcfmtTCQ8LO68eQG63/7xqHDeDAAIIIIAAApkECAB4IRBAAAEEXC2Q2x3goeM+lAGjJ3uZdr2vrYwd2F0i8uc7r7xzu/3nVeO4GQQQQAABBBAgAOAdQAABBBBAwBTI7Q4wAQDvFgIIIIAAAgicrwKMADhfnwz3hQACCOSRwL6DcfL5zHlyKjk50xV0aPoN1zSUH+b/Ix98+b2s37xDalStIK2aXS3dH7pdKpUrZeyffPq0fPXdb7Jj936vO6xTo4pcfdkl8tqkaRIZkU/6de+csc+Jk0kyf+FSmT5nvixcsto4v25FC0fLNZfXkeaNL5PbbmkiOlTe3BJOJMrHX8+VY/EJXtdqelUDuerSS8SuPXrAbbc0lWqVyxnHpqeny9ade+X9ad/JnF8WytJVG40/r1uzihxPOCnbd+3zukYgRQBNF73f73752+tcja+oKy2vv1KiIiOkU7vmUqpE0Yz72rBlp8yc+6fM/f1f+WfZWolPOGn8rGGdanL1pXWkfcvrpMmV9SVfePanD+RG+/Uc6zbvkE9n/CQ//7lY/l6yOqOd+iwaNagld7a+Qa5sWFtCQ0OMn+kzX7R0jeXbbD6fjVt3ydff/+a1j46W6NS2ucQUL5JHvw2cFgEEEEAAAXcJEAC463nTWgQQQMDoeN/15CBZvmaTY42K5UrJh2NfFO10+/pi3u6ma42fa0fWs/OsHcWnB4yTf5ev83lNDQP0uEfubm10dg8fOS73dh8iP/72j9dxH4/vL/d2uNFne/78+g3Rjrd2XKfN/kW69RsrcUePO253IAGALxfPC9avHSvT3hxkhCsaiox842MZN2V6Rqff7uZat7hGXu33pNSMreD4/s0dc6P92j4Ndl5561O/99qhZRMZO/Ap0fdm1k8LpN1DfS3vee6nY+TG6y43nk2nJwd57dOq+dXy0biXpEihggG3mQMQQAABBBBAwFuAAIC3AgEEEHCZQHYCACVqcd3lMvX1flI4Osp22TxPSrPzvGLtZunUbZCs3bjdsfTrg56Wpx+6XeKOxudKAPDb38ukS4/hll/5fd1UXgYAVSuWlYFjpsjwCR85dtEwQ4MPczSG0wNz2v7U1DQZ8+40ef7lt5xeUjQMemdUL9m196C0eaCP7D1w2DbEmTr9B+P5ZN2e7NxBXhvQTfLnC3d8XXZEAAEEEEAAAXsBAgDeDgQQQMBlAtkNAJTpq0nD5JYbrnQcADz/xD1Gp3H8lOkBKdeqVlG+fHuIlCpRLMcBQINLqslTL401pjUEuuVlAHAs/oS0f/hFy46xr/vs/0wXGdjjQQkJCXbUHB1lkNP2r96wVe54fEBAIY7e3HuvviAtrr1M7uk+RP76b5XX/Q5/4THp+9R9Ylc3wfy5o4ayEwIIIIAAAgj4FSAA8EvEDggggMDFJZCTAEA7ay8+db/0GvaGvPPxLJ8w2nnW+eCBTjcwT6qdx/Y3X5fjAKB40ULZvoe8CgA+f2OgTP/uN+n/6nsBv1zmSIzSMcUcHZuT5222f+y7X0jPIRO9rnf91Q2lWeNL5ZcFS4y5/lk3ncoxtNfD0n3AOKP2Q9ZN3ycNNPq98q7oNbJun785SO5q08xRO9kJAQQQQAABBPwLEAD4N2IPBBBA4KIS8NUh1E73FfVryoujJomuZ59169jqepk4tIcMHDPZUQCgheFuuqen13kKRkXKa/27GUXjuvd/Xf74Z4XXPj0evVN6P363PNhzRI5qAKSmpUnTjt0tn+HbI3oZIxoGjXlf3v/iO699zA6w3Rdq84CbmzaS98e8KPMXLjGKFvorAqjz+Ye8/oF89NWPXtfUee8j+z4uP//xnzHSIuumHf/ZH4yUpKRkufa2bj7fTa2BkNP2P/fYXfLMwPHy3mff2nbQ7eb5my6vvv2pZQdfl0Z8+fnHpN8rk7zeJ31H5n7ymlHokQ0BBBBAAAEEckeAACB3HDkLAgggcMEI+AoAzKJ5dnOytUM3eXQfGTruA8sAQIv4PfNwR7nvtpuMeeqfzZwn9z091MtGv2J/OmGA6Nf5wWM/kMFj3/faRzuH+nX44V6jchQAbNu1z/IedOUBvQetMK8dbasRDYEEAJ9MGCDFikTbDmfX9owd2F20sr2v4oZabLFzx5aybtMOufOJAbJy3RYvG31OujkJAHLafp2Hb1eI0d9LbxY81EDEagSBhh1qoiFQ1kKPl9WtIToCILZSWX+X4ecIIIAAAggg4FCAAMAhFLshgAACF4uAkwDgkxk/WXaa/QUAWYfM+zqPvw6zdg7HDX5GuvUbkycBgLZF70GXKzyfAgAnqxtox7hcqRI5CgCctj8nAYB5jQX/rbRcCUCnEAzr/Yg8P/wtrxoBrABwsfyNQzsQQAABBM4nAQKA8+lpcC8IIIDAWRBwEgBkdwRAbgYAOn98YI8H5JHer1gGAOaXcn/tsfsCbo5CiCoQccEFAL9NnyAhwcE5CgCctj8nAYBOGdFpJZu27bJcCUBHCAx+7iEZ+NoUr2UpWQHgLPxlwCUQQAABBFwnQADgukdOgxFAwO0C/jrMWjVfv4i/++lsL6pARwDYre9erXI5mfbmYKlaqYx07z9ONHDIuumQ+YHPPiiPvvCKZT2CB+64Rfo/20V0mUFdaWDj1l1e59Ch8rv2HbRcY17n0n8zebjUrVnlrAQAd7drISP7dhWd256WlmYse2dVZ0FXTnj5+Ufll7+WSMeu/SU+4aRlu/QPnUwByGn7fQUAOtWjTo3Ktr9SFcqWlNtvbSp79x+2XAlALe7tcKO8/dFMr3OwAoDb/6ai/QgggAACeSFAAJAXqpwTAQQQOI8FfAUANapWMIbEL1210bIF2inXjpkWCfQ1Z948ePHK9bZrwFcsV0qioyIt57jr8XqdZx+5w9GSg3bcGgDocnk33fucZUdaaxZULl9a9D6tNnNEw9pN22X/wTjbp6rr1DesU13yhYfZ1gAwD/ZXGE/30/nvW3fulbijx72uac6NLxwdJavWe9cH8DygTo0qxtf3nLS/V9dOts9AQ40H77pVwkJDMi57OiVVVq3bIsmnT4teX4fy65KHj/QeZbkSgB1qbq0AkJaWLHuP/y37jv0t6empEhKcT0oXukYK5CstBfNXPI9/U7k1BBBAAAEEcl+AACD3TTkjAgggcF4L5GRZuDEDnpLH72/n94u5CXDkWLxRxG/GD78HZKJfhr+f+qo0vqKujJj4sRE4ZGfTAKBc6RK269D7O2cgywCa53KyYoDWHvjt72Vy+2Mv+bsFr597FhN0cvD2Xfty3H67ZQD9Xd/00zCgz4h3LFcCsDpHbq0AsHznePl323BJSfUeRREaHCHX13xDYmM6+msGP7cQWLpjjCzaMsjrJ7jyuiCAAALntwABwPn9fLg7BBBAINcFshsA1KpWUb58e4hUqVDGcQCgN//5rHny2AuvWn6Bt2ucZyd3wb8r5ZbOvQM63jyvBgC6jJyuMqAd80C37AQAdoUPzWubhfF0GkDXPqMDCkd02oJ+GW9yZX3HTUlNTctx+7P7zvR96j4Z2usRYxRGICFCbqwAsPfoAvlh1d1yKuWopRUdVcevkOWOBAA58+NoBBBA4FwJEACcK3muiwACCJwjgex25nT++nOPdZLTKSkBBQApKany2qTPjS/ATjYdMv7GsB6iUwR0S0w6Zczxn/jB104Oz7SPuayhDuF/sOcIWbR0TUDnyE4AYBYd1ODCajMDAF0yMJD70q/iumRel44tJdRjyL2TBgVyHc/zme1PT08XrefQrd9Yy2kJToKcWT8tsFwJwOrY3FgBYNGWgbJ0x1hbHgIAa5q9x/6SJdtfldS0ZK8dLin7iFQt0cH4cwIAJ7957IMAAgicfwIEAOffM+GOEEAAgTwVCDQA0CJ5L3a/Xzreer3R8dQOub9l87I2QL92//b3chnz7jT59ue/LNun13mic3vpfHtLKRCZP9M+Ohf+lbc+kzenzsg0EuCK+jWlzY2N5aOvfrQtAqjTCHRbtnqj9B892ev6nTu2FO3g6jmybtkJAPQcfy9ZLU8PGCf/Ll/ndU4dkfDx+JekasUz69sfPHzUKLg46dPZosP1s27a8e/Qson0fPROqVerqgQFBWXr/chp+9VIa0MMGz/V76gFDW/q16oqt93SVO5u31zCw8KMOgttHugjew8c9nv/ubECwJwV7WVn3C8EAH61M++w6cB0mb+um6SkJXodeWWVQdKwQk/jzwkAAoRldwQQQOA8ESAAOE8eBLeBAAIInC0BXwHAL9PGiVbo1wJ0wUFBUr1KedEv1cHBwbl2exog7DsYl9HZ1WJ2lSuUMQoC+uvcJpxINIraHT2eYBTvK18mJqB70yDi8JHjsmHLTqM9NWMrStHCBf1eNzuN97yWjpooWaKolClZ3Laduv+RYwmyZcceOXEyUUJCQow2xhQvbHSgc2PLrfZnfYZ6b9q+mGJFjCKSEfnz5cbt5ugc3yy9ySj8l3ULCgqW8JCCUiiymlxddZhREJDtfwJOA4CD8Utl+2Hv1TuCg0KlasxtUiiiKqwIIIAAAuehAAHAefhQuCUEEEAgLwX8LQNofjHPy3vg3AjkpYAW/9Ph/0mnvUcbhIVESbGouhIWEimXVuydEQCkS5psPvC1rN37oRyKXy6nUo6JSLpxmzpdICp/ealcvLXUL/+05A8rmnH7mw/OkNW73/NqTkhwuFxaoZfsOvKrrNn7gTSq3F/2HVso8UlnwifPrWiB2hKVr6ys2fu+JCTtlLT0FAkPLSg1St0rjSoPNO5r5e635MjJDaKrGugWHhotMQUvM84bE315xulOnT4i2+PmyrZDcyTuxBpJTN4vyanxkp6elrFPWEgBKZCvrFd7tC1Lt4+RwydWGSsmZN2KRM7/c2AAACAASURBVNaQiPAYKRZVR0oVusq+3R6ueo6EpF2yfNcE2XboOzmRvDejDRrG5A8tKsUL1pd65bpJ+aItMrXjr819bb0iw2Nk9Z735MQpHTWTbniUKXytXBs7WqLyl8vL14tzI4AAAhe0AAHABf34uHkEEEAgcAECgMDNOOLCEvhl7WOyYf/nPm/aswZAfNIO+WlNFzlwfElGp9/u4Iiw4nJN7EipVvJOYxe7ofDBweESla+MHE/cLqHB+eXq2Jdl5a435ejJTQFgBhnLFqamJdkeExoSKU2qj5PqJe8y9rEb+WB3gnxhRaRJ9deNuf12bcl6rHb+KxZr6WgVAF8rMXieV8OACkVvkhtqvm0ELCdO7ZXZy1sF6CVGQHHzJR8bAQUbAggggIC3AAEAbwUCCCDgMgECAJc9cBc2N5AAoGKxW2TWsltFh7Q73XQUQYvak0WPddJp1rAhewGAszvSEQ1t6s82Os6BBgB6hcKRsdKm/hzZsP8zy059dgOANXvelwWbnpfUtFPOGiJijAK4td50OXlqf7YCAL1QuSI3SKv6MyRIcm/qkuMGsCMCCCBwngsQAJznD4jbQwABBHJbgAAgt0U53/kmEEgAcPLUPlm4pb/lkHdf7dJh923rzzGG5i/aMsgnQV4HAJ6jGbITAJjH60gIf23RhjoZAVCuSDOZtewWiTuxNqDXQ0c86IgEPT47IwD0YhqEtKo3Q0oUbBjQtdkZAQQQcIMAAYAbnjJtRAABBDwEtADf5zPnyalk72W+tGq7FgFkQ+BCFnAaADStOdGYx65z8wPd8oUWlpZ1PpN9xxf57TTndQCg996wQg+5ssrgbI0A0OO1wr9uuRUA6LnsVhPwZ12lRHtpHDsq2wFASHB+ub7GxIxpGv6ux88RQAABNwkQALjpadNWBBBAAAEEXCDgtAhgjVL3yaItAywLzelc/yurDpHNB76SnXHzvNSCgkLkmqojJCXtpN9Os78AQAvYFY6sLnEJqy2X39P58Voo8HRqghxP3Gb5BKuX7CTNak2SDfs+EzH2rylakb9wRDXRegTxSdtl/b5PjSkLVkPyNQCIjqjsuAhgZHhJnzUADiesNAoxem9BUrlEGylfpJn8vaW/JKfEe+1StMAlcmPt9+XH1fdY1gDQDn6xArUl/tQuSUw+YOnhuWShC155mogAAgg4FiAAcEzFjggggAACCCBwoQjYDYU357sXyFdaDiUsl2+Xt5Ok03FezapW8g5pXmuybNz/hcxf/5RlIT5/X811KHr1UvdI3bKPS3BQmO0XbR1S377hXPlx1T2y9dC3XveiAYGONtDth1V3S3LKca99ShduLO0afC+6msHGfdNk1Z5JcuTEOjmdesLRIzM7zE6XAbSrfWBOJ9hxeK5lIUYdOWEMz49uKN8suVH2H//X6/70GbWo9b78vPZBywDA9Fq79wP5Y2OvjFUFPE90RaUX5bJKfRy1nZ0QQAABNwkQALjpadNWBBBAAAEEXCKQ0wDA/KLuq0Ncs/T9xnr3VsPmPeflK7mvqvZmh3bxtpHy77bhXk/IPFfpQlfLrGWt5FjiFq999BztGv4gv657Qjbs0xUQzixh6HQ7WwGAhiKt68+U4lH1bacr6OiL5rWnyJ8be/oMALYf/lF+XvOgMTIi62Y+P6ftZz8EEEDALQIEAG550rQTAQQQQAABFwmcjQBAvzLr8PrcCgD8fVUvXaixz1EEDSs8Z9sh9vfoz6cAoFBEFWMKwM9rH/YZAPgawUEA4O+J83MEEHCrAAGAW5887UYAAQQQQOAiFnASABxOWCXfLm8riacPeUnoF2r9or54+yhZtmOc5Rd1X1MAsjMCIKcBQMViLW3qEQSJjh4omL+CbDr4teWQeScBwCVlH5VapTtLRFiM7ZKBZrt3HflV1u39yMtVA5PGVUdI2SI3yJwV7UVXHsi6OZ0CQABwEf8C0zQEEMgzAQKAPKPlxAgggAACZ1NAhwOv2PWGsZxbVP5yEp2/kuiSYqULXSNFImtIvrAiZ/N2uNY5FnASAJw6fURmLrtV4k6strzb0JAIo2Beenqa18/1Z81qvmMMxz9fRgDYBQBaNO+qKkMk6fRhWbpzrGUAUKdsV7mm6suy5dAsv9X79et6kQI1fbY7MfmQ/LW5r+XyilqcMCgo1LKugkJrPYMWtab4rZlAAHCOf8m4PAIIXJACBAAX5GPjphFAwKnAgn9XyrW3dfPavX7tWJn25iCpUbWC01Pl2X5Dx30oA0ZP9jp/1/vaytiB3SUif76Ar71+8w6568lBsnzNJq9j//z6DWl8Rd2Az+l5gL/zX1q3uvQYPEHe+XiW13WG9HpY+j/TJUfXtzrY39fT2JiOuX7NQE6oHdIDx/+TsJAokaAgKZivvISHFpKC+csb1eQJKALR9L+vkwBAz/L7hmdlzZ4p/k+YZQ+zmOCG/Z+dNwFA5eKtZeHm/gHP/9emmXPzj57cmCsBQJHImjJnRQc5mbw/QNsgaVS5v9QodS8BQIBy7I4AAgg4ESAAcKLEPgggcMEKEAAQAJhfanVt8XO1aWV2u4rnuuRZuwbfEQDk8sNxGgAcOL5YfljVKaCOqi4BeHnFF4wq806DJydFAP2dKy9rAJgBgI520I671coI5iNyMgJAA7f5656Udfs+CSiQMIMVvdbs5a2oAZDLvxecDgEEECAA4B1AAIGLWoAAwB0BwPcr75RdR+ZbDikODYmUxrEjpUTBhlIwXwXLjnZaWrIcTdxoLNVWKDJWgiQ4V38vnHT+cuuC5rWOJ+2QsJACEiwhxtzv0JACUiyqjjSOHZVblzqvz+M0ANBGbNg/TX7f8IykpJ500KYgqVKindxQ8y3D11+n3Rx54uQd8HcufwFA63oz5ftVd8ruI785aEfmXcwAoFhUXfluRUfZGfez7TmcBgC6BKH+bu45+oej+9Hq/9fXfEsqFrvZ0aoJTAFwxMpOCCCAQCYBAgBeCAQQuKgFCADcEQDYdfayvtxmoTP9c/3C+c/WwbL5wAw5lXI0067asdM5zrVLPyTVS95lVHrPyXbi1G7b5dvM9dtzcn7PY31dq3zRZtKq3je5danz+jyBBADaEJ2esXBLf9l/bJGkpadYtC3ImK7RsEJPqVXmgYyQyF+n/WwGAO0bzpWTyfvk13WPG4FY1toFQUHBUqxAXZEgkUPxKzJ9mfdcnk8L8/20poscOL7E8ut92SJNpVyRGxxNfdBwbfH2V2XNnsmWxRYVWmsU6Lt5bexoo36Hbk4CEwKA8/pXkJtDAIHzVIAA4Dx9MNwWAgjkjsCFEACs3bRd9h+M82pw4egoqVuzqoSEBP41Oj7hpCxfu0lSUlK9zlunRhUpXrRQjoDPpxoA/gq5mQ3VTsb1NSZKtZJ3ig77/mlNZ4lP2unXITqikrSo9b7ERF+Wad+EpF2yfNcEo8OoHaY0SZWIsBJSMH85KVO4ieh87MKR1Y1jzmZH5Wxeyy/eBbiDdljjTq6VPUcXSHLKMdHh/iWjr5ASUQ0uqGka+nux99hfcihhhVcbdEqKBgC7jvxiPCEtlFkwf0UpkK90piemnfDdR3+X44lbcqWgpp7vYPwS4550iwgvIWULN8mTUTcX4KvHLSOAAAJnRYAA4KwwcxEEEDhXAoEEACdOJsn8hUtl+pz5snDJatFOrm5FC0fLNZfXkeaNL5PbbmkiFcqW9GpOWlqaLFq6Vmb/vED+/GeFLFuzSbQTrpsWGqxocYz+bHifx2TfgThZtX6L1zn1Orff2lTCw8KMn+n96fln/vinLF29MeP+CkZFSoPasUZY0OK6y4x7TU8X+XzmPDmVnOx13ttuaSrVKp/5yuZ53hk//G60YfuufcafVyxXSurXqiqtml8t7W++TmKK/6+Kfm4GAKbd57PmyR//LJelqzYa1zfb1fSqBnJX2+ZSu1pFCQ72DkN8fSn0bLy5PFm5Is1k9vI2cjhhpePXUjtGrep9LTpfX7fF20bK4h2jLaupe540X2hhqVf+KWNI87fL21nOq65W8g6pX/5piTuxzjg0pmDDHHWINNzQOdxZRzXouWuWvl+ur/GG43afqx2186obhRHP1RPguggggAACF6sAAcDF+mRpFwIIGAJOA4C/l6yWpweMk3+Xn+mE2W0aBmgV+0fubi35ws90zOOOHpf+r06WN6fOCFhdK/L/8tcSv6sALFm5QZ4eOM5oj7/t4/H95fJ6NRytAuD0vNruMQOekns73CihoSFG+OBrlQGnqwAEYvdk5w4ytPfDRiDjuR05uV5mL2tjDH32tWlnvFW9GbLv2EJjqLcuFxjIpvOem9WaJJsPfC2/rn/S4XxxkSsqvWh06Oev6yYpaYmOLqmjFWJjbpOrqw43qrMHsm06MN32Wp5TIAI559ne13NYvS4ZZ66cEJWvnFxb7VXjizUbAggggAACCAQuQAAQuBlHIIDABSTgJABYsXazdOo2SNZu3O64Za8Pelqefuh2Y//xU76SZweNd3ys545OAgAdSfDo86/IrJ8WOLqGnlOH+PtbBnDj1l1y/zPDZNHSNY7Oq1/k3x7RS+5u11w2bNmZ4wAgMemUPP/yWzLxg68dXV930hDglX5PSIHI/BnHaKGx1bvfleW7Jkpi8gHbc2lHulX9GbJgYx8jBMi6RYaXkqoxHWTrwdmScGqX1891OH/bBt/K3NVdLI+3urAOH9cl/iLCiwcUAJjn0rnWt9T5QnQlA6ebfQAQJFdXHWqMNjjfNx1h8e+24V63qUFAi9rvGyMq2BBAAAEEEEAgcAECgMDNOAIBBC4gAX8BQKXypY1O6Pgp0wNqVa1qFeXLt4dIudIx8kjvUca0gexsTgKA739dJLc/9pLj0zsJAK669BIZPPZ9GTruQ8fn1R1bXHe5TH29nxyPP5HjAGDen4ulw6P9MqZKOLkRDSFmvPuyNL8283z8wwmr5NvlbS2LjJlf7vX8vkYLaLG/66q/Lit2TrDsfGqAoBX0F2x6wecSaZ7tMKcdaI2ARVsGOWlipn1CgvNJk+qvG2uiO92cFqXT8+moidV7psi+o3/J0cTNkpZ+WgpFVJHoiMpSvkgLqVT8VqPS/dnefln7mGzY/7nXZT0L1Z3te+J6CCCAAAIIXAwCBAAXw1OkDQggYCvgLwDQA+2+lPtjfe/VF0Tnp3d6cpAsXrk+0+5XNqwtk0b1loj8+aTH4AkyZ17mL86X1a0hn785SGIrlTU64QNGT/a6XNf72srol7rJ8IkfyYiJH/u7nYyfOwkAypUuIfd0HyJ//bcq03m1g/3QXbcafzZl2neWnfPfpk+QksWL5CgAeOHJe6TPiHdk7LtfeLVL6w00rFNNvv7+d1m+xnsVg4E9HpSBPR6QoKCgjGOdFr7bfvhH+XnNg3I6NcGxp7mjdj4vKfOILN35ut+5/57HtK4/U3bGzctWAKDnqVO2qzHs3enmJADQInDLdoyTxdtH+ZzKYDUVQY89dnKTHIhfahSHO560TbQgom76hV6XGtTRElrcLWtROadtmLf2Ydm4/0uv3XWZuNb1ZxnXYEMAAQQQQACBwAUIAAI34wgEELiABPwFADv2HJCb7unp1SLtCL/Wv5s0alBLuvd/Xf7450zVas+tx6N3Gp3l+54e5tVR7dCyiUwe/YJRJ+CZgePlvc++zXSsnn/uJ6+Jfon3FQBovYFeQ9+Uj7760fIeWze/RurXrirxCYmybM1GOX06xSgsGBUZ4bODnpqWJk07dvc6pxb8+2jcS0axPbuRDU5qDPirAfD4fe2MAOLnP/6zddFwoOeQiV73qMHI2IHdjXDF3Hx17HUO/mWV+hi7+pof7++11ikCsSVvlxU7rYroBUm98t3k6qrDJD0tRY4mbpRDCaskPmmb1CzVWf7dNkzW7f3I3yUsfx7o0n1Ovp7/t22ELNn+qs1yd963UaJgQ7npko+kYP4KARieWTZPQ5N65Z60XErRsxp9atopiY6oYhRBnL++m+w7tsjrRgpHxkqb+nOyHSxk6wFwEAIIIIAAAheRAAHARfQwaQoCCHgL+AsA/luxXu57eqjXgTrU/dMJA4y59IPHfmAMl8+6aUf0+SfukYd7jTJWD8i6aedeNy0wmHWrXztWpr05yFghwFcA0P+ZLsb5f/ztH69zDO39iPTrfn+mL+HmTv6K9G3btc+y3U7eIQ0l7mx9Q45GAPg63t893Ny0kXwyYYAUK/K/YoC+Ova5FQDoCgBFCtQwigBm3fzNTbfrlGthwqY1xsuJU/tk0ZaBlkUCSxW6SprXek9+WHW3BEmQhIcWyvjSrgXyikfVM9ZO13PpUm7+AgA9Zs6K24x11p1vQVKn7KNybbXRAQQA5tmDpGyRJtKyzueZphNs3P+FLNzcT04m73d8GzqyoF2D7yQiPMbrGG1P4ukDUjBfBVYPcCzKjggggAACbhMgAHDbE6e9CLhMILsBgGcn066Drl/LdRqADs8PtIaAOUKgSKGC2Q4A9Eu8VuW32vIyAMiNEQA5CQCsRgBoZ3L++qckNS3Ji8OsIl+t5J2inWmravzBweESW+I248uyTidITTttdEwTTx8USU+T5NR4qVRM58NHZWtu+sxlt8jeo95FHHW+fdsGcyQ1LVlmL28t8Uk7ve5f71mnANgtI2geoPu1bzhX7K5lfj1fveddWbL9NRFJz3KtIKODroZp6Sle96Ff89vU/1a2HpotCzf3tzje/i+XrLUMNuyfJr9veMbxSgpZ22j+//bDP8iiLYPl6Mn1me5Zn7mGBOWLNJMGFXqKtp0NAQQQQAABBEQIAHgLEEDgohbIywBAlwIcN/hp2b57vzzYc0RA1fS1PkCnts0N++yOANCK/NoZPtsBwMwpI6RGlfLnbASATr0Y2berhIedWYZRNydD+7UYoM6nn7Oig5xKOerFpp3/ktFXStECtYyfaQX/ktFXZCzDp1+WtQCgVXE63bdB+WelUZX+EiTBXuf+ZulNsu/Y315/bnbKtdNtFwBULt5a6pZ7whgBkJxy3Pb3Vfe7uc6n4utarevPlp/XPGS5ikGJgg2kXYMfZc2eyZbLJJqjHOJOrM5WPQOzGKMWRJy1rJXEJzlfdSNrAKBTB/7Y0FPW7Z3qdxqDhju1SnWWa6uPNp7NiVO75fuVnST+1A4JD4k2pjXo89PnXiq6kVSNuV10ZQmdvlEwf6VzUgTxov5LmcYhgAACCJxTAQKAc8rPxRFAIK8F/AUAy9ZsMor4Zd2qVS4n094cLFUrlZHu/cfJ1Ok/eO3j+SV67abt0uXZl+Xf5et8NqluzSryYvf7peOt10toaIixr68AYOCzD8qjL7ziVURQj9NCg1pMT0cRmNvplFSpXrmcJJ1K9tlBt5sCoKsb3Nm6mUTkD7dtx223NJW0tLQ8CwCeeuA20SKFdludGlVER194bk6K+11ZZZDULv2gzFx2q2gnNpBNi+FdX2Oi7D/+r6za/Y6DQ3WofpSUKnS1NK/5ru01zU730cQNtl/4teNcodhNfpcR1P20BoG27+jJDV73qGHGjZd8KLOXtZZjiVu8fq4rFhSOrKbRhxw+sUrS01Mz7WOuaFAooqrol/esm44a0OUVNeiwGkFgBgArdk60DBgcoIp5jpW73jKmD1hdx/o8/5vC4KRgZNZASUMEczWEyyv2lbrlHjcuo0HBtkPfGaMikk4fNv4sf1gxI0zQqRklCl5KvQInD5Z9EEAAAQTOmgABwFmj5kIIIHAuBPwFAAknE6XNA31k74Ez/3j33CqWKyXRUZGycp13Z0n3G/7CY9L3qfvkxMkk6ffKJBk3+X9LCWoV+96P3y2lY4oZpywQGWFU/C8cHeU1Z99XADCiT1d56ZX35M2pMxzzOVkFQE927W3dLNvct9t9UqNq+Uw/27P/sOzcs1/yhYdLp3bN5djxhBwFAE927iD3dh9iWdtAv/C3ana1hIT870u6GmvIkpqaaqy8YNZXMG8y6XSczF7eRg4nrLR10gCgYYWeEnjnUcTs/OrqAX9s7OV4FQAdln9j7Q9l9vJWcvSk94oG5rD9A8cX245M0FEL2nm3m+JgNlj30/b5upaTqQR2gKZB1ZjbZFfcr7LxwBdyPHFrRpig0xk0NDiUsEK0oF/Wzey8z1nRXnbG/eL4ffbcUc9xTexImbXsFok7sTagc0SEl5CWdT4TnY5gN53CvEcnKyms2j3JGAnhb0WJ8NBoKRndSBpV7i9aTNFz0wBBw5q9xxYaUy9KF7rGqOOQ3dUTAgJhZwQQQAABVwoQALjysdNoBNwj4C8AiClexCiyN+OH3wNC0Sr+3099VRpfUVdm/bRA2j3U19Hx2nHVlQV0+P+VDWsZ1fZ9BQBa7f7tj2ZaVsO3u6CTAMBuGUB/jTCLF+p+dssn6vX9rQLgaxlAf/dgV/tAO57z1j4iR07okoze89uvrjpU6pd/WgIZPm7ei9n5LR7VwBiqf+LUHn+3afxch+U3qjJQZi9rIyeT93kdYw7b9zWFQYOLckVuMFYROHJyvXH/xxO3SUraSSOI0E6kbrpfpeKtbK9VreQdRvv91RKwa5gug9iq/gxZuett2bDv84BqAOg5NaC4rGJv2xEKOmf/1rrT5VjiJtvRDtpGHbJvVcdBh/FXKHqjMZx/x+EfLUYHBIm+AwXylfF5fg1R/AUAOhrg5zUP++38m5Y6guC6aqOlVukHjD/SZRN/2/CU7D7yu+UohtCQSClT+FojNCgeVd/Ru8ZOCCCAAAIIOBEgAHCixD4IIHDBCvgLALQK/+ez5sljL7xquea9XcM9h///9Md/lksJ+kLTAEHn8N/drrkMGz9VBoye7LW7eY0tO/bIHY8PkLUbnc2ZdlKkT4OIV976VF4cNSmgZ6tTI6a/M9RY3jAnAYCubvD7ouXG9Aur0Re+bspX7QM97nDCKtkRN9foLKekJhrDsbUDX71UJ9Gl/MxNi/It3v6K7Du+yG8xOjMAiI3pKIEsoadflHV5QH9fnO2LGJ7ptGrH3demoYAuPxh3cq3Pa/m6F+3UBgeFGZ1aq6H1WoH/0go95feNPf16Wd2rv4DCHA3hLwzRav9W0zAiwopLi9pTjGkMWmPAapqDv+kU5igRXYbQatlGDUFa159pFFHccvAbx787oSER0qzmO1KlRHtjisRPa7o4WoVBgwMNJC6v1MeytoTjG2BHBBBAAAEE/l+AAIBXAQEELmoBJwFASkqqvDbpc+kzwsncbjHmn78xrIfoFAHddHj68y+/FdAwfT2u5fVXykfjXpK3PvrGZwCgxe7GvDvNuIaTzUkAoCMX9h+KM+obfPntr05Om7GPkxEG/kYAaACg7mPf+8IYARGfcNLxPegyhHp8bm6nTh8xisJZbebyep4/00J5/20b6XcJO+1w1ix9v20Bv4YVesiVVQb7/eKswYOTzVctBL1W9VL32I4Q0NEDjSq/JEUK1DI6m6ZJWlqKEZLkDy0iB+KX2NZA0PBAR15Yz8s/E2SULdLUbxiyfOd4y1UGzDoMG/Z/mqMpBMWi6lie3zPk8bWU4k2XfCR/bnw+oDoSZnBQKCJWZi27VQ7Gey8bavd8dcpC49hXpHaZB528AuyDAAIIIICATwECAF4QBBC4qAWcBAAKoEXtfvt7udHR/vbnvyxNtIDfE53bS+fbW0qByPwZ++iSew/3HiV6rUA2Pd8Xbw2RL+f86jMAiMifz7i/XxYskSGvfyB//LPC8jI6qqDx5XWNIoMxxQr7/EKvAYBuGl5M+mSWjJsyXbbv8h6i7nkhHTVwaZ3q8uwjd+S4CKDZgXfSLvMedLRGw0uqyd3tW0jbGxsHQp1n+5qjDQ7GL8soAqcX00JwWuCvcvG2cuTkOvl1XVdJTon3ug/zi/PibSPl323DvX7u+eXYSSP8fT2vW/YJmbnsZtH7dbIZowKCzxSErF36IaOCvtUqCBqStKo3Q3Yf/c1yhQCzc61f5+1GQ+gUhea1JvsNQ3TuvdWKCk7ao9MQdH69zt3PunkGAL6Wbbyx9vvy89qHLWs66HOvUqKtBEmIUUjxWOJmI0iJjqgkberPkV1HfpHfNzxrWSPB1/3rNIA29WdJvrAiTprJPggggAACCNgKEADwciCAAAJZBBKTTsm+g3EZHWIt3Fe5QhmjIGBQUFCmvY8ci5eufUYH/BXdPIl+TTc7404fRMKJRDkYdzTj/rTAYOXypY0Cg+bKAk7PZe6nHfEjxxJEpxucOJlo/HFYaKjEVi5rLLdXqKB2BL2Xtwv0Or7213bt3HtA9h+My9jtTCHGAlIwKiLTsn+5ed2zeS6dr6+F89Il1VhRIKbgZUZhOP3qrV/vdYm85NTjkp6eIskpCZI/rIgx5NzpPPC1ez+wLFLoOQddw4b/to/yqvLvz0HDiiMn1tksgxgshSOqyYnkPZZBh369v676GCkeVdc2ACiQr6xokcJth76V9fs+9bodM2T4a3PfbAUAWhvgmqoj5PCJlZbD+83zx0Rf5nMpxRa1NAB40DIAMG9avQvmK2fM+a9X7klj2cn84cVl7qr7ZOuhb73apm1vHDtCNuyfJtsOzbFtu94bGwIIIIAAAjkRIADIiR7HIoCA6wVWrN0sHbv2l41bd2VYXNeonrwzqreULx0j4eGhcvRYgox442N5/b0vM3mZ8+nr1arqekcAckdgxa435e/NL3kNw/f8uq0hxPcr75Q9R/8I6KIaACSnHJOlO8YGdJy5s65kcHOdT2TWstaWyxT6O6k5jP7Pjb0tAwBdhaBaybvkeNI2o8heWvppow6A/jc1NUmCg8OMVQB0br/VKAbz/AXCS/tcSrHdpT/KrKWtjCUPnWxFC9SWW+p+IaHB+W3Pq/towT+990VbBhsrAnhuns/PyTXZBwEEEEAAATsBAgDeDQQQQCAHAnZTDJycssV1l8vU1/tlLBXo5Bj2QcCpgOccDP9bmAAAIABJREFU/oPxS6Rc0WZSKOJM2KQhwMLN/YyOcEqqs/oLGgCULdxUfljVyW/tA6t7LF24sbRr8L1kdxnAgvnLS5v638q/24bJxv2ZwzS9nn51Lx5Vz1gyUb/m66ZL/+n/66ad6EKRsfLr2sctAwCtvN+i1mQpUfBSv8s26pf63zc849hOa0GcWYGhrSSePuT0EWbsRwAQMBkHIIAAAgjYCBAA8GoggAACORDQ+f921fD9nXbSqN7yyN2tvaYV+DuOnyOQWwK6jODOI78ac9PjTqy1nBYQFhIlWjhPlyzU6QqbD86QPzc8F3BHVjvBzWpNEl91Cny1q3BkrDGPfsvBmaLTANLTUwNi0CCg/aU/2QYATk5mLtuo++6Mm2eEKFrjIT09zefhRQtcYkxvmLv6Pkk6/b8pLk6uqfuEh0YboxfKFL7O6SHshwACCCCAgKUAAQAvBgIIIJADgUBXEDAvpYX6Xnzq/kzFBHNwGxyKwFkV0OBgy6FZsuXgrIzihxoUlCtyg7F+vX4dPxC/OFPHWAvwaSdYlyz8Y0NPWbd3qs2KAdZN0aKK7Rr8KClpiTJ7eRs5nBBY0U1zmUG7VQacAJrLOv6ytqtE5S8nZQs3MUYdaO2GbYe/k11H5luOCtDwonHsqzJv7cPZCgDM0Q/REZWd3KYr9lm7aXumeiF2jS5ZoqgxHSuqQISti/49vnztJkerkdSpUUWKFy1key6tC/PXf6tkyaoNsmTlBjmZeGY6R1hYqDSoXU1qV68ktatVlNhK5SQ9Pd24rl4/0M3ffQR6PvZHAAH3CBAAuOdZ01IEEMgjgVPJp42VA3Q5v3l/LvZ5ldYtrpGej94lTa+qn+dF9fKouZwWAUcCnksrmsPvdXlBc9t//B9ZtmOcscSgztMPDY6UisVaiv55wqldxjQFDRrMzezA6/8fOL5YflrTWeKTdjq6F93JPH7v0QXGsoxamC/QTZdSLBZVV+av62YEEU63wpHV5bpqo+WnNQ9YBgB1yz0h1WLuNCy0zkJi8kE5cnK9EZYcT9wmRQvUlFvrfWUsz8h2RkCXDx0werJjjisb1pYud7T0WsVFT7Bn/yG5t/tQmb/Q//KMb4/oJV3va+t1XV3K9NW3P5M3PpwhcUeP+72vm5s2ksHPPWQUkV2+ZpPf/bPukJ0CsgFfhAMQQOCiFCAAuCgfK41CAIFzJZB8+rTEJyTKgcNHMr5OhYSEGFX6ixWJFl3Sjw0BBJwLmCsnhIcWlIL5K2YcqH+uX/PX7/tYEk7t9jsM3wwAtFP93YqOsjPuZ+c38f97ah2E4KBQWbi5v4ikOz6+fNFm0qzmJNsigHrOiPAY0S/8Zie/SGQNo4aBblqXoGKxmx1fzw07BhoAmCY3NblCJg7rIVqE1dwWr1wvbR7oI3sPHPZL1+PRO2Vk366ZViXR5VSff/kteXPqDL/HmzsQADimYkcEEMhlAQKAXAbldAgggAACCCBwdgW0U3/s5CbLr/JBEmJ0rMNCCmTclM7D/3Xd47Ijbq5XcKBTGfTrftYaA+YygskpR+XfbcMdNzAkOJ80qf661Ch1r8xd3Vm2HPzG8bHmjho8NKzQM+DjLuYDshsAqIl+wR87sHtGIDt1+g/SpYezZ9qq+dXy0biXpEihghm8M+f+Kfc/M8zRFAICgIv5raRtCFwYAgQAF8Zz4i4RQAABBBBAIJcFTpzaK9sOzzGG3GsHX+sXRIQVNwoN6s88h+HrF/9rq42WE6f2yOLtrxjH+BsFEBQULDVK3iNNa040vuzr1IXsrKJAAOD94HMSAJSOKSbfTB4ujRrUktTUNOk/+j0ZMfFjR29X1uVbdQqYfv0fP2W6o+MJAAJiYmcEEMgDAQKAPEDllAgggAACCAQqcCjumKxav8XrsMNHjkvjK+pKqRJFAz0l++ehgNY42HvsL9l99HdjBQUNBhJPayggEh4SLTHRl0u9ck9IyehGme5i++Ef5bf1TwW0lCIBgPMAoGBUpDSoHSsHDh8VXaXFbjPn8h+LPyGP9B4l0+fMz7RrxXKljN+5RUvXeJ1i5pQR0vbGxsafO6kfoOfS4CDhRKL8vWS1cZyOQniic3vp8uxwagDk4e8pp0YAAW8BAgDeCgQQQMAFAvqV6vdFy+XTGT/Jrn0HZcv2PVK2VHFjCKxWk9ZiVL6qZLuA6Jw3ccXazdKxa3/ZuHVXpnupXztWpr05SGpUrXDO79HpDWgtjAOHjhoV0MuXickYaq1Vz/cfOiKr128Vba9WaNeOUe1qlVy1IoYWN1y9Z4psPDBNjp7cIMkpCZajCbQ2gE5JuLzSi1K33ONO+V2xn90IAPP3pXqV8kZR1s7Pvmw5t39gjwdlYI8HZMOWnZZLuT7ZuYPc3b653Pn4QK/jh/Z+RPp1v99YwtVX/QCdLjB+yDNSpUIZr2eSdCpZ8oWHZVoG1teysh+P7y/3drjRFc+WRiKAQN4KEADkrS9nRwABBM65gHb+B42ZIiPf+MTyXq6/uqF8MqG/lClZ/Jzeq9WyXjo890RikrS8vlGmolvn9Ebz6OJ2//jXL5pzP3lNrrr0Ep9XNgtQmjsVjIrwa6bLjx0+ekw2bd0t23fvl5179mdco3yZksZyZbpsWXhYWMaf7zsYJ5/PnCenkpNlx+4Dsmnb/wKLR+5uLYtXbpB3P52dUQm9aOFoI2C6rG4NGT7xI2PFjKybhhsj+jwm7W++LlOHKI+oOe1FIOAvANB3SkfP3Nt9iPz42z9eLTbrAPz570q56R7v+grDX3hM7mh9g3R6cpDRyffc7r/9ZnljWA/R380F/66Ua2/rZin64dgXpXPHlo61CQAcU7EjAgjkQIAAIAd4HIoAAghcCAL+KlyfL1+Y3/l4ljzed7TtP9TPpxUUstPZ9vWu6PB/7aQMHvu+1wgAPe6pB26TcqVLSNWKZaVjq+szTqXVx6d+9YNMm/WL/Pb3Mq9LNL/2MnnorlbS7qZrM76wayA0bdY8+XbeQuMLqb8ly7QjpV9K72h1g4SGhsimbbstO0U5/V3QYdKfjO9vTHdg8y9gN2Uk65HmKiQxxQvbBkJW4ZvVHRSIjDC+ZhcpFGW7jGlunsuXQm4FAG9/NFN6DpnodanP3xwkumKAFvebM29hpp9fc3kd+XTCADHe2Rk/yX1PD7W81UCX6iMA8P/eswcCCORcgAAg54acAQEEEDivBXz9A1Vv/HwJAOzu06rqdm6Bp6Wlic4BTks7s6SbdnCjoyJl554DsmzNpkwjD7LT2XZ6n76+InqeY0ivh6X/M12MP9LOwsO9RxlfIP1t+iVzwtBnpGTxoj6/itqdR790ThrVWzq1bZ6t4/3dn/nzpx/qKK/0e8IYGs3mW8DpO2OeRZ9hh5ZN5PH72smVDWtl6sAHWlBPO74Pd2olXTq2lAplS2a60dw8ly8BJwHA6g1b5Y7HB8jajdu9TqXL+Q3q+aD0HTHJa/k+c9SN/t3YY/AE0XDSc9Offz/1VSOsIgDgNxUBBC40AQKAC+2Jcb8IIGAroGuCa4GtrFt4aLQ0jh2ZaQ1xNzH6+wd5XgQAZsdah4vvPxiXwa1zvsuXjvGqN6BfDfUrtn4Bz7rVqlZR7mzdTMLDQqXDLU3k2PGEjK/dnkPQtSOinUddnuv1974UbXfWr9vmsN/R73wuA0ZP9rrWo/e0kesa1ZP+oydLnRqVM5b7ym5n2+l75rQzZwYA+w/FSdcXRosuP+Z001EE6qObVafG33nMYc/Jp1Nsh1X7O4e/n3t+WfW3r9t/7vSdsXJ6sfv98uJT92eMCvH3d4SdtQYBYwY8JR1a/m/qRm6eKzsBgNaU0Pn9+nfQlGnfyfyFSy1Po0P8u9zRUu7tPtRrH52uoiMAYiuVNf4esfq7wiwiSADg9t9E2o/AhSdAAHDhPTPuGAEEbAR+WfuYbNj/uddP84cVldb1Z0rxqPqutLP7B6x+DdQvYDr3v3B0lPH129x27N4vX3//u8xbsFj++m9VRkdah4Nffeklcnf7FkZH2RyWr//Y1qJu8xcuM4ayL/hvpc81sfXaLz3dWRrWqWbM+XbaadAhtbpZzbltcd3lxrDcEsUK257PDACmTv/RcrpBTPEikph0yrj3m5s2kk8mDJCU1JRsd7adTlvwNfTX86U1A4DJn88xKpcHsplLn9WtWSVbAYDZKdKAxW5edSD3Y7Wv03oHOb3OxXB8TgIAbf/Ivl3lucc6Gb/3Tn//rNw0BNC57k2vamD8ODfPlZ0AwOmznfvpGClauKC0eaCPV5E/83e/WJFo2y/8OoJADb/8dj5TAJyisx8CCJwXAgQA58Vj4CYQQCA3BAgAvBW18n/Tjt198nqOANCicO9+NlteeuU9v3PDdX7sxGE9jCruvopt2V3cs+PgtNPgKwDwbIfd+cwAQMMNu3m75v2anYBvfvwj251tXWfcyeY0ANBOR9+n7pMnXxzjtWyZdp5H9Okql9apLi8Mf0v++GeF16X1a223BzpIv1HvGoXNKpYtJTVjK4jOE68VW1Hy5wuXX/5aIsMnfOR1rOlbvGhh2wCgV9dO0qzxpTJu8nTLwmsP3nmrDO39sFEoUP01aMm6acfsxusud8Lm6n1yGgDo79/0d4bI5fVq5qjTrg9Bp5i8M7KXMfrG6e+y3cPzPFdeBQAaFk59vZ+xMooW+cu6aTFKXaJPRx3p6CT9fcu6mYGjThWyKiKo++sogrvaNHP8nlIDwDEVOyKAQA4ECABygMehCDgRSJc02bhvmqzaM8lruafg4HDJF1pYikfVlfJFW0it0g9IWEgB47Sey0QdObFOTqeeyLic7lM4sppULXGb1Cv3pOh5zG3BphfkcMIqr1uLyldWShW6UpbvnCDHk7ZJenqahAZHSEz0ZXJVlSHGmtVZt0MJy2Xxtldk3/G/Rde8TktPMXYJCgqW8JCCEh1RWcoUvk5qlu4sRSJrZByecdyxhZKUEmdcSze9z4iwElK+yA3SoEJPKRwZm3HM5oMzZPXu97zuITy0oFQoepOs2v2uHD253rgHq/vWdm89NFsSkjIvoaYnDAnOJ8Wj6klIcH65pOwjUrVEhxzdq5OpBnbPoWD+8nJN1RHy3/aRls9Jf96wQk9ZsKmPJJzaJa3rzZQC+Uo7edUs93HSSfBcNuuzmfOML+NWHTOrC2hxuXdG9ZKCBSLlmYHj5b3Pvg3oXgPpkOuJz3YA8NaI5+T5l9/Kdmf7yS4dZOmqDaJLfnluurrB+i07DGddhlGnOfQe9qYxgsKqKN99t91kTEnQaQ4NLomV+59+2asyuX7Znzy6j1Gk7dW3P5NRb3qv+mB+tTSr+mv9A10GTUdvHIo7agQ5GhyYa5V73rOTAMBcqsyuoKMZqugKAlZDr/V6LHfm7FfIye+2vzNpPQkdLq+rM1gNc/d3vPlzDZ9mvPuyaNHJnAYAnufydf3sXscMHq+9Qqf6vCcjJn7stJmZ9tPgc/o7Z0Isu1UAdKrF4J4PZRpd5etiBADZehQchAACAQoQAAQIxu4IBCJwMnmfzF3dRfYd+9tyjWfPc3kOUz9wfLH8vPZBOZ64ze/loiMqyQ0135bSha4x9v1m6U3/fz2/h2bsEBoSKU2qj5PqJe8y/kxDi783D5CVu982ggh/25VVBhmd1kCO0zCgbtnH5aqqQyRIgmXpjjGyaIv3lxhf1/a8b6ftzo17dTLSwO5+NPRoU3+O/LTGfC8yt1Dfg6CgUElMPmAEJLpvXgcA2nH84q0hki9fmNzdbbAsWrrG3yPP9PP3Xn1B7mnfIlvDys0537oUl78v8nrRmVNGSLHC0Zb/4PYcAeBvRQGnIwCG9X7UCESyLgPmtLP9wpP3yMO9RnlVEfcENIf1+xpF4dkp1s56x679LVcL8PfgzMBFK8gPfG2KTP9uvuOwx3xPypYqLt1eGisffeVdb8O8T7t50WYAoPdpN42AAMDfUzzzc18BgGmohSu///Vv6TXsTdm+a5/Xic0CmxM/+NoyAPAMB/cfOiIT3/9aXp4w1fIGdU69jk7xV5yvepXy4vRcviSyEwDotKVBPR+SG65pKMcTThoje6bPme8M3GIv/cLfoHas3PXkIFm+ZpPXHhpmPPvwHcb0iJCQ4Ew/19E2DetUz1TwkgAg24+CAxFAIAABAoAAsNgVgUAF7DqKVucxO3v6pX/OivYSn7TD8eW0g9iq3tdStMAl2QoA9EJFC9SStg2+F+2AbjowXeav6yYpaYl+70G/xl9f8w2JjekoS7aPlv+2Dc8YKeDv4OCgULm0Ym+5vFLfbAUAev6C+StK2wZzZN7aRxwFH2YAkJN7zcsAwNPsbAUAek39sr5u8w7Loe7XX93QKJb1zQ9/WBad0+Jwr/XvJoPGvG9U09Y6ARXLlpSwsFBpULuaREbkk4VLVluu/252MPTaI9/4xPLLs85d12vofF39h7R+Pbf64uYZANh1QHUJPQ0sdC16u8DBrJbe+fabpVB0lNzz1OBsd7a1U/TiqEleVcRzEgDk5Muvhg09H71LnnpprHzw5ff+fkW9fq7vyaV1q9uGPWYn0G7qCQFAwOS2BzgJAPRg/X2x+9Jt/s588e2vPgMA/Z3Wbc/+Q7YjN/wV2MxabNTJuXzV0LALAPT3Vzvl5rFa4+SKBjVF/x6rXrl8xtf43FjOUkdPPP3Q7dL52Zd9hnxWD9GzzoD5cwKA3Pv94EwIIGAvQADA24FAHgnoMPw5KzrIyeT9jq5gdvYWbx8la/ZMcXSM505VSrSXmy6Zmu0AwOzIV425TeYs7yC7jvzq6B7M40pGN5JZy1pJfJL3cku+TmR24DV0CHQEgJ43KChErq4yVLYcmuU4ANCwIif3+u/WYX6LDWZ3BMC5CgB+/WKczPppgYx99wuvx2V+Tfzpj/8s57rqP6w/mdDfKCSoX7W0qJ9+Xdu6Y48cPZ4gR47Fyy8Lloh+Zcy6eXYK7Do0WTsO+jXeqnCXkwDA/Ef3D/MXWQYAVzasbRQ0Mzs8Oe1s65x4fxX3ja+mvR4xrJx8Fc/JCAANAHTaht0IAm13TLHCxhKIVtNA/AUA5mgGf89SpzLYuah/544tHf394+adnAYAajR1+g/SpcdwLy6z6KL+bltNAcj6u3cyMcl2qo/T0QTm75aTc2lNAbvN30gD8zp2xzupj+Lv/dJgcuLQZ2X8+19J/1e9p7D5Op4AwJ8uP0cAgbwSIADIK1nO63qBtXs/kD829nI0hF6xNABoUet9Y+j/0ZPeQwn9gQb6JdzqfFdUelGqlbxLZi9vLfFJO/1d0vi5GQAkJh+Svzb3lfT01EzH6Vf+YlF15FTKUcspDTov//oaE4357tkJAPRilYu3lsTThxwHAKHBkTm6151xP18wAUDy6dPy4Zc/yGMvvOr1PD3/AerrH+P+XgSzk1CudIxM/eoHeWvqN7Jy3RZ/hxk/z04AYPeVzLOCvL8h6Os2bbccRWCGGfrVULecdradBADml9P09HTbzpXO3dfpBPnz5ZO9+w9Jp26DLYccvzm8p1HMTzed6xwddaamiLlpxfdV67ZYtt0c4h8UJLZDmn+bPkGuqF/TtvOeGwGAeQ5HL5CLdwokAPC3VJ0WfnQSAOgKGXbBjfn3iY4Cyq1zaRV+uy2nAYCGnT2HTPQ6vf7e6Pz+YP1F+P9t++79on/vZN3MlTH0789O3QbJ2o3OA3ACABf/8tJ0BM6xAAHAOX4AXP7iFVi0ZaAs3THWsoHa6S1WoLaEhhQwhvonpx6XQhFVpGH5nvLr+ickOeW413H6cx2+/t+2URJ3YrXXz8NCoqRF7fdl6Y7XLDvC2hEvUqCWnE6Nt60tUL1kJ6lZ+n75YdXdlvegxf/0PiLDS0tyyjGJP7XTCACurTZathycIRv3f+l1X4Ujq0u7Bt/Jgfil8vOaB+V0aoLXPtou3awCAK0VUKt0F4kML2lME0hJ9a4arlMftMDhjri5jooAbjv0bY7uVYsy+ltu8HwZAaCu/jrD+o/s7FTxNx+kVsP+4LW+Mva9L+S1SdMC/qXWr8qNr6hrO6c561dIX8NktYPa5Mr6fttsFwAEci0nnW2tIq5TANZssK7nEVupnFzbqK7cfmtTY6i2v9ECGhYMfPZBefSFVyyHHOsc5xubXGFUL1+3aYcxZFs3swOjozkqlStlW7RMi7glnEi0rQOhnRYtNDh03AeW0xoIAAJ+/bN9AAHAh46CBitgLcr53JA3jClLWbeshTL15zo6qt1DfS2flf6do79302b/It36jfW7eop5EgKAbL/6HIgAAjkUIADIISCHI2AnYDdP3HPOfNZjfc2916/zl1XqI4u3jZR/t3kP5TTPu2r3JMsAwJxicCxxk20Hv1rJO6RisVts5/9rQNCs1iTLJjstwmd1sJ63SIGalgGA59SEb5bcKPuP/2sRMpwplqehi7+OuR6c03vVc/i7TvYDgCApElld6pfvLlVjbs9YFSInv2l2Q/fNZaxKFCssWg0+uwWx9B+yg597SLr2GW35VdrfvZsBgHZY73xigNfoAf2y/94rLxgVxrWewO59h4ylu7IW5tPr3N2uhbS7+Vpjjv/HX8/1urT5j26nAYBOX7j/mWHZ7mzf2+FGf83P+LmvTom50yN3txZdyk+r/OsX0EC3t0f0kuuvbmD7hd/f+dRvyug+8vKEjyw7TwQA/gRz7+cEANkPAA4ePir3dB8iP//xn9cD0d8RDdo8N7u/m3Qf/X3U0EBH8OiIoTHvfiEzfvjdZ3FNHWVw2y1NZMhzD0tUgYiMS1EDIPd+PzgTAgjYCxAA8HYgkEcCTgrFBRIAmMXr7KvlB8nVVYfK1kPf+gwAdLTB7GVtRFcoyLqVKnSV1Cn7mG0AYN6DFVlOOtW+RgB4Bib+OtVnIwDQe83LEQC5Ufgv6/PxNx9b58r6Gtp7a7OrjK/quuka8FUrlsl0CZ33r53XG+58xuvV0KG0n04cYCwTaFcp2wwAfP3j1zyxfsHW+7HrlPv7dTZDD136zl8hQT2XfpUfPPb9bHe2s3Yk/N2f3bBk8zgzwNi972DAQ471HDktAuhvmLcWRRvY4wFjBMFN9z7n1QkyR1j4qgHAFAB/b8mZnwcSANi9V4EWAfQVFAZaBNDJuXwVAXSmdG720qlXGh5u2rpbTqecWT63QGSEMfpG2+TZ6T83d8hVEUDAzQIEAG5++rQ9TwXsAoDw0GhpWeczKVP4Oq/r+xoB4C8AMOfSr97zns8AQC86e3kryzoD/gKAhhV6yJVVBlu6ZTcA0CJ+11QdISlpJ8/7EQDmvR6MX2I5AiBfaGFpVW+GxERfZjvKwN8ygOcqANCvV4PHfmB0drNuOi++W5cOUrxoIeMftdp51k2nDejSV5fXrynNG18mzTs963Wsfr1/snMHORafYAzLtyosd0frG+Sdkb2M89l92TdPrAXi7u1wU7bX7zY7PLoMnpMAQK+rX/UCnd9rdrZ1nfVAtv9WrJOOXQdYLtmm5zE74LoiQqBDjj3vScOWh3uPMjqRVpuGQjo15K//VmX6cdYAwFzxwdypUYNa0u/pzsbUg0mfzJYihaIyHR8aGip3tLpeypYqISvXbTYKH3puWkhSp0XQQfL/1jgNAPYdjDNG98yZt9DrpGYg9vbHMx0Np9dinrp6xt4Dh73OZYY/w8ZPzbVzaUFRNgQQQACB3BUgAMhdT86GQIbA/PXdZN3ejyxFShRsYAy1z7oVzF9B/tjYU1JSvZffq1T8Vrmp9lT5ae1DsvXgLK9jnU4B0AN9BQD1yj0pv6zrankPEWHFpXqpezINS09NS5bKxVvJX5tftAwetDZBsai6ojUIrLaQ4HBjKcB9x/72GQAUyFdG5q66zyj2l3UzO812IwDCQwvKtdXGSLECl0h0RGVjdQa9XtbN6b2u3/eJ5bPVgKB26QelfNHmsnBzPzmW6F0I73wNANTC1zxXX7/aOiz90Xtay31PD8vWcnlmp1IL1PmbhmB+HZ7352Lp8Gg/x2vYm/dvBgCnkk9bVsLPWgNAj9NwJCed7UD+WtRrffPjH9J35CTLomM6xeGNl3uIWR1dO/LvfDJLvv7+d8vQ4KpLL5GaVSsYy6BdWqe6sbqBdrLPrNRwQn6c/49898vfGbUCtP261OJ1V9aTsNBQ40v+fyvWS0hwsNSpWUWqVy4n5cvESHBw5jXNA2kj++aOgK8AQDvjWldj6aoNxnSYP/5ZYXlRc777qDc/tey06wgePZdOvdEw6Ms5823DqZlTRkjbGxsbo2WsigBm51y5I8VZEEAAAQQ8BQgAeB8QyCOB5TvHy8LN/bX74OgK2jFsUn28/LzmIcvh+SJBEhqSX1JSkyzPqZ3z1vVnGQGCVefW7Hj6CwCuqzZGvl3e1rKjbdUQM3jYcXiu5Vdx/XlszO0Slb98psPjTqyVpNOHRUdENI4dKZsOfGW7CoCeI01SbVdU0JEL7RvOFbtRF+aFz8a9+nvY53MAcODQEXn0+VeMICCQTTvwb414Tp5/+S2ZPmd+IIca+3p+1R4/5St5dtB423OYAcCJk0nG9ayKePm6AbODr/tYTUkoHVNMZn8wUrS6d9YtJ53tQFF0CPHm7Xtk/8E4CQkJkcrlSxtf5H0NidZpHCcTT0lwcJAx5UIDFbaLVyAnS1SaKl9NGmbMRbfrtDvV0+UzP3tjoPGe5ua5nF6f/RBAAAEEnAsQADi3Yk8EAhLYfvhH26r3VifSjmHr+rNl/v+xdx1gNl1d+53eC8YMUUYbRjdKRO9CtBBESREEUSOIFr23EDVa4hNCRIheotdEtGEYjMEYZRhmmN79z9r+M7lz7zn3nnunz6z9PHn+73fO2Xvtd5975653rfWuW4PxKPy4UWvRzUVc6qGTzwHsutImXQRA2yq/YdfVD2Q7DcgZZagNoKGN2FoVRPvquxAcdtTkNoBVig1EQ68FqgkApZbZhdfQAAAgAElEQVSFam2NiL2vmCVhaI6cTACQ7Sf/vir6hQc90tWIUNqb5MD73b6n91kqByAHlogGzaGphk2O/dwVm/DDT9t1ovsFXZ1BKfVf9+8mHqdyglW//ImVG/9MtZfu+fSj1mjfoj7OXfKDjbVVmrVsrK3Ro1ML8W9bdx1FUnKyaJvnYG+bel+VCmVEuYO+wc62oTedr2c2AuklAKTSG8omSa/TvmTqcAzv+5HILMnIuTIbQ56fEWAEGIH8iAATAPnx1HnPWYIApfHv9m2H5xG6KsNyBkiO8OuYQBy/PVi23Z2S4cYI5dEc+koAKJJ+4f50XA5apDp7gfQJynv0VJxXH+CSJgKp+8u1ATR0WFR3T5oKRV0b4HLQQly4P0PRbgmnoi4N0mWri105k56nvWQHAaAkrqcU7Q64/whUx6tPyZocbeoHTynm9WtXQYPaVYUTTWtR7fe+Y+dTU9jpnpYNa6FX51ZwdrQXWgCn/vEVKeY1q5ZH7WoV0LxBrTTOOgmEkdZAdEysEM+iyCKlrstFtVNSUkQXAxoc+Tb0ieHreQWB9BAAFLH/+fvxgvyikR6nnTQ+5k/8KpVEy8i58spZ8T4YAUaAEchJCDABkJNOg23JcwgEPt+h2pmXCAA3x+q4+GAOLgctQMqbt+rB+gbV1lcpPgj1ys6EGcwNis+pIQCi45+KMoDwmNuGlhfXJYHCgGe/49SdEUhMTivspW8SySmPjHtoAgFghvJFeqCZ9yqx97DoG9h3rQvIfrmhSZSkx9Zy7l0F2XDxwWxVZ6RpS3YQACQCRtFuisBrK/jri3ZTlJuE+e4HP0VycjI8CheEe6ECwlFnkTZVHw2+iRHINARMJQDat6yPBRMHw7tcyVTbTHHa6ftk2BcfYdzg3uK7RRoZOVemgccTMwKMACOQjxFgAiAfHz5vPWsQoAyA0wGj8CLKF2/epMguam5uDTfHqmhVaQOcbN9GZIJeHhQOcXjMLdnnzMzMUcDeWzjfnoXapM5rqFWeGgKA7olLDMP5wAm4+3wHklNId0B3kA321h6oV3YWyCmmoWa/b2cyg7WlI1ztKwjyQkkEUOmUSNivarGvULv0BOH8SyMwdCfO3Bklq2FA9tYrMxPVSgxNl61FXerjDVJw8f5s+D5arpWtYYYC9uVFV4PIuLdq+ZojOwiArHnTeRVGgBHISgTUEgCUrVO9UlmRpdOxdUP4VPbSyaRR67STiCRlDbRuUkeU2RQvWlik/WuOjJwrK/HktRgBRoARyC8IMAGQX06a95ntCCQmR+NVzB08fX0eCUmvhT1ujtVQyLFKqtMvZyQ99zLKD09fn0VySjwszG1AKez0nJWFQ6bvixzd1zF38TzyCiL+X9XezrowirrUg6udF4i8UGM33WNt6YIiznVBzruLfbk0jvuVh98rdgGoV24WHKyL4kXUNTFH8QJNUMChYprnNW0gm8Oj/fEo/KTA2pC92hgbslVzLXr2WcQFUAkDdREo7dYe1M2BByPACDACjAAjwAgwAowAI5DTEGACIKedCNvDCORTBPQRAE29V6RmGORTeHjbjAAjwAgwAowAI8AIMAKMQLoRYAIg3RDyBIwAI5ARCDABkBEo8hyMACPACDACjAAjwAgwAoyAMgJMAPDbwQgwAjkCASYAcsQxsBGMACPACDAC2YzAUf9+IKFa7WFpYY/G5X9AeY+Ps9lCXp4RYARyMwJMAOTm02PbGYE8hAATAHnoMPPIVgwJajrYFM0jO+VtKCGQme/AmzdvEBEVA2pjye0rs/YdNHSud55tUdSkoZI0pa41mp1mTN1RfGI4dl39QHS1STvSdr0xdX5+jhFgBBgBJgD4HWAEGIEcgQCp9994vE7HFgtza9T0HANS3ufBCGQlAoacBCYAsvI0smetzHgHyPE/f+kGxs35EacvXBMbI6X+Tq0b4steHVDXpyLMzf/rbJI9O8/bqxo61+wkAJ68Oo2Dfj2RkBSR5hBc7cujXbUdLDKbt19N3h0jkCUIMAGQJTDzIowAI8AIMAK5DQFDTgITALntRI23N6PfAXL+dx48jW+mL0fQoxBZg9q3rI9p3/SFTxUvnRZ7xu+An5BDwNC5ZgQB4Bu8FEEvD+ksb23pjAbl5ip2/6HnzgdOAvAm9VnKLGhcfgnKF+nJB8oIMAKMQLoRYAIg3RDyBIwAI8AIMAJ5EQFDTgITAHnx1NPuKaPfgWv+gegxZCr8A4L0gufkaI9hX3yEcYN7g/43j4xFwNC5ZgQBcMx/AO4826pjuK1VQbSvvgtujtVlN3Xi1mDcf7kvzbXSbh3QpMJSxda3GYsOz8YIMAJ5HQEmAPL6CfP+GAFGgBFgBExCwJCTwASASbDmqocy8h2IiIrGsEk/YOP2g6ox6NymMRZPGQrP4kVUP8M3GkbgTsgWRMQ90LnRzrowKnj0xvXHq/RqALjYlUXQS91zNDezRFn3LqDrphIAhq3nOxgBRoARSB8CTACkDz9+mhFgBBgBkxHYd/Q8/G7f03m+eFF3VC5fCr/8cRj7jp3H7cCHqOpdBl/374benVvj6fOX2LTjMHYcOIkrfgHieUoXbte8Hvr1bI9SGs5CUlIyHoWE4txFP1y9EYArNwIQcP9RmvRjerZ6xXL4oPl7+KB5PTjY24o5T5y/gn+u3JTdX5e2TeBVuriYi+zQHna2NujRsQXc3QqISy/DI/DH/hPYc+ScsCXs1dv61gplS8Knshc6vd9QrO/s6JA6ldLcNtbWaNmoNg6fuoA1m/cIfMhBatmwloiaVqtYNkNSp5WcPysLR9hbuyMm4RkSk6OFvZSi6+ZUA3VKT0Qx18Y6eKSkJODao5WgyGJE7AMkpcT+/z1msLZ0BNX3ViraV6h7m5tbIyYhBOfuThBraA9rSye8V2Ym7KwK4VzgeETGBevcU9S1AaoV+wpBYYfx4MU+hEXfRGzCMyQkR+LNm5TU+60sHOBgUwyl3dqjeonhoOik5pDsDgzdgdexgUhIikpNTSY76Xm5UdtzPKoWHyQu0Rw3nvyEgOe/ITz6VipmdI2ed7X3QtnCXVCt+GCxd2mcvTsWL6P8dKZ3tCmGIi514Ru8TDhxtB/C3925Ft4rMx3uzrVTnyFBtfRgkJEEwOFT/6LrwEmIjIqRxUzpHzctnYTenVsZ9UxOv5k+N09enUJg6J8Ii7ohRPUSk6OQ8iYp1XQ6UztrdxQv0BS1PMfC0bZ4mm29QQoCQn7Dzac/41XMHcQnvUp9t8kRp88pzMx0oPBy7wYzMwvZd8vJtgTql50j5vzn3lSdZyWRP3pen2bNvdBduP9iD6LiHunMYWFuAzfHarAwt0XlYv1RtnBncY+0H78na2Q/J062JeHl8TGqFBuo+LnL6efO9jECjEDOQIAJgJxxDmwFI8AIZBICDx6FYO2ve9CnW1vhsOakMeOH/2HywvVGmUREAO1JyYkgR/h/iyegyXs1xLybd/6FT4bPUL1G9UrlsGr2KNSrVRm7/zqLTn3Hyz57+Nfv0apRbfy25xh6DNb9odyuRT388sN3cHV2xKGTF/D11GXCUdc3iAxYMnUY3m/yrnDgz/57HQ27DFFtO91I6dI/zhmNnp1apJsEUHL+9Bkk16brRdQ1HLnZVzgphgYRAS0r/SQchH3XPkRw2DGdR8j5ICelkGNlWbEwcjCoXtj/6f8Q8vpvQ0umXrexKiCekxwSY+zWXqRumanwKfkNnkdcwhH/LwTpYWg425VCM+8fUwU/MwJ/Y+fQxiCjCIDomDgM/W4xNvx+wBAMaa53a98Mq+eORgEXJ6Oey+k3K0XHlewmx7t2qfGoUfJrcQsRZIdvfP7/7/d/tfJq9l3eo4cgjuQ+G6725dCh+j5B1OkjAAx1AfB7vEbVZ0/6nBizH3trDzSpsByehd5Xs12+hxFgBBgB3d8Rb0iRhgcjwAgwArkUAYpwh4SGoVgRtzQO38PHz7Ds5z+wevNu4SxPGvE5poz8AnHxCXgdGYV3PNyyfcemEABqjNZ0GowlAGj+jq0aYO38bxH89Dk69BknMg60hxSVpHTmz0fO1rk++LPOWDR5CC5du43ew2coCp5pP6hJYJhCANB8dX0qYcuKKShdIn1t+ox1HqW9SE4ElQhExz/FXt+OCI+5reboxD2S2jepgZ+68zWSU+J1nqWIfWGnmrhwn8idtH/GnWw90bHGPhz176/KCdGcXLLd3sYD+691RXDYEdV2a95Ijk1pt46CxCBnSe0gzEjpvKBDZZiKf0GHiuhY44DIZjBlDs3zyygC4MJVf3zYb4LsZ4ne1wXfDUZUdAx+WL9dEGY0iMzavnoGWjeug9CXr7B+6z7sOnwGf1++gfdqVhYZLx+2aSQyaHJb1wBjCQDCg9Lz21TZAg/nd3EmYDT8Hq/VeffVvGc5jQCoWuwrHPDrjsfhuplUSvuhzIj3K29CEZf31GyZ72EEGAFGIA0CnAHALwQjwAjkSgSevwjHtr3HsWbzbjg7OYAcUkp9px/K5PQvXrstNc2cNljRyxMftW2C3/edQNN6NbB4yjBQmnp2jswiAMhxOLBxARrUqWp0BoDkeNDzxYsWRq9h00XKvvaYPXYAxg/9BEp7oOvD+3Y1KepJ2RrLZ44UJQvGZgBIdmZE2rQpziOtr9kL/ML96bgctMhIR8UMNT1HoVrxodh9tS3Cov118Ccn1dbKTdbBL1P4Q7SuvNEk51eyvZBjVey52kFEWk0ZRACQ43/zyU9GP54e+7XxN+UMNc8vowgA+j4i5X/toenk07X4hET8sf8kpi/ZkPo9dfXGXXw1YRF8b96VxZIyZsYO7o0m71XPNUSAKQQAYIZ3S09C5Xf6YdfVDxAWfcPod4seyGkEAEX0lYg+fRuUPicmgcAPMQKMQL5GgAmAfH38vHlGIPchQKm05PTPXLoxjYO/ZOpwDPuii4iSDRi7QO/G6Ef3zrWz0KJhrWwFILMIANoUpcEP/KSjSQQAPU8ONLUj6z9mHrbvO6GDEzn/lFUxcf5aQbZoj60rp6JcqWKyGQQU5e/1YUuEPA/Dz9v26zxLZQ7bVk3Hy/DXJhMAlO0xZWSfdJUBmOI8SpvxKTkSNUp8reioUATPxa40XkRe09AD+A8KD+c6+LDmXzgbMBZ+j1frYERlAPQf1ddrDjXOq6GXnpx3F7syOHZrIJKSJa2Ct09RiQO1MLO2cBZR2NjEF2nXt7BDc+/V8HCuiz2+7fAqRt5p1WdDejIYpHnrlJqAWqXGmUSC0BxSanZGEACxcfEYOW0ZVm/arbNt0rL4ddlkFC7kmuYaEZmJSUl4HRmNL76Zo6jFofnQ6IE9BClX0NXZ0BFn+3XTCIC3zjtpVVBWjfa7R/oRNUqMQLECTXDq9nC8jtXWVzFDvbIzxPOGzjUrSwBIC0Gu1IfaBRZ0qCT0OxKS3mqmaA76jFKmD2l48GAEGAFGwBgEmAAwBi2+lxFgBLIVgWcvwoSK9u97j+vYIaV9W1tZ4tMRM3H83BW9tn7WtQ2WzRiRRnQuqzenRABQHT6l4Z++cE0I8WkPIjA+7tBciPX99Nt+WT2A6aP7CQedeo2Hv45EiXc8YG5uBicHe1haWoCcksCgJxg8YZFYR3sQAdCtfVOMm7Na1sEncmHWtwMwcf4aHceG7Du8eRHu3AvWWx7wLDRMMcPgzI4VwiS5DACav32L+ihVogh+/fOIbHkB2ZfeLA8lJ4EcjUIOlRGfFK5Y206OCol17bvWWYiTpR3/OSJKdf5SGnpE7D1R5687h/zbqpn+TkrnMDNHQQdvkCiaqx2lilsjMi4It0N+xZWH38uWF5DzS4JjJ24N0SEnKFrZrtpO2FoVwO6r7RSdrMJOPrL6BGQ1OS60xsUH82SjuCTe1rLSz7jycJFshgPtpYBDRSQmR+rFv3nFNUgPBqRhYMhRVNMJggQwew+bnprar3ly9FmncpWK5Tx1DtSUrgFU/kPfax5uacUcs/q7zdB6QS8PISo+GER0mcECznalhbAdlcwEhx/FubtjkZAUqTMNfa6qlRiCvb6dEJcYluY6kVMtK66Hp1tb/Hm5FZ5F/KvzvHfRT9G0wgqD55peAoDWViMCSB0DrgUvk/kcAZKtZwLGyJKAhtoJGjoDvs4IMAL5FwEmAPLv2fPOGYFchUBycgqmLf5ZpJwrDao5H/p5FyxcvVVEpvUN7dTb7ABDiQCQnNcz/15H617f6JhGYoZUG0w17kO+W4xf/jikc49Ug29rYw3SQ9i6+yhIhZxqkdWokEsp9EqpyyTyRw72sElLdBybWlUrgDIAtuw6YrTIobQRqaRDjgAgp+k3kWFQHJMWrsOc5Zt09t+/Z3v8MG047O3edjQwZRhy/l7H3lV0cr08usGzUFtZJ1qNLdKPe0rF3+fbGY/CdUkvuXkqvdNXCPnR0Kcqrs8Gcs7JMSPiQS7yKCn/Sx0QNOeSMhDo3+QIBPp3KTp/6cFc/PtAVz9CmkNJSE0iRwzh36Li+nRhkFEEAOmOjJq+Ais37pSFnTJiBvTqgC8+/gBF3Qul3kP1/kRmqvm8ak48Y0x/jBvcWxB9OXmQvsTV4B/wItIX8UmvVZXJEAFAYoB7fNvLdr+gd8fc3DJNtwpNDNRmdqSXACjn3lVVG8AXUb6yZIaac9PM9lFzP9/DCDACjICEABMA/C4wAoxArkCAotj0Y5ha52kPSnld8N1X8KlcHqFh4RgwdqFB0bmenVpi7OBeGdYyzhQQDREAQY+eoftXk3H9lm6rQIqQ169dBdMWbxDEiPaQSARy+EmkjzIBjBkSAaDUCaBpPR/MHNMf385epaMRIHUAWL5hh8kEgL4MAIkAoK4BSgQF1UVvXjYZhQqYng5tiABISI5QrJMnca4qxQaYTABoCtFdf/SjaPf35k2y3iOUIqCl3NoJx/f4ra9wJ2SrKsdK20mqWLSPov6APiOkDIHwmFuKe5ecMMpAkFNap1pvStW+/2KvXqV2Q/h38jmYLgwyigAgvNQ480RKdv2gqfheolag+roGUOvOmNh42c4apHfy+4/TUbl8aXFUwU+ei7IAqb2nMd8DmXXvxQdzcDloQZq2f2rWIgKgWcUfjSLFpHk1Px+GPtu5gQDgDAA1bwzfwwgwAnIIMAHA7wUjwAjkCgRiYuMwYspSrNuyV8decghJsI7IgXkTB+F5aDgWrflNcV9fdP8Ay2Z8ne0/iA0RABS5/3jwVFnxL3KQSeRP3xzTvumLoZOWyNbwGzp0iQC4dP22bB0/YT5tVF9MWfSTjn1S9sGCH7eYRABQFHTPhrmIi0uQLQHQJACUuhxkBQFAGCrVuaeXACAV/E419oPa0pFAmDoxvbciaTU9R4NSrI/c/EL0Vjd2SA76nWe/4dSdEUhKVtu33gzeRXqjqfdK3H2+3WQCgPqjN62wHDeerNNLABjC36fkqHRjYMhRVFMCQHZSt5JFa7aKkhp9Q9IncXVxVOzA0al1Q6yeNxqJicnoNXSabAnPrp/miDIiIk4HjluIW3eDMGpAD3Rt1zTbv/eoI4apApNEAFBpB7XwO3TjE8QmPFf9epM2QNsq22BpYZfpJQBZkQFgb10EHWrsQQH7Cqox4BsZAUaAESAEmADg94ARYARyDQJK0V7NDZBzOH1UX4ybuxr+AUGyeyMHk1LUG9etnq17z2wC4KvPPsTnX8+WJRBGftld7H/uis2yAmMSAUCZA3KdAMhR6d25FX78ZZcOhoY6BBBx0aZpXVgppCjbWFujR6cWCHzwOM8SAPSjnYQAlUYhxypoUG6eUNKnWnuq21czirjUQyefA7j6cIlidL2oSz1R4383dIeOiCCtIREA9L+phv5UwEiDJAA57V7uXdHAa4Go5b4X+qesiCDNWcrtA7SutBF/+ffF/VBdYTy1JQCGCADPQm3SjUFGEQBkKyn8E4E5eeH6NAKmmufauU1jrF84Ftv2HMeg8Qt1jlxTwPTJsxfoPWyGrE6I9PnVzjygrBnKMOje/q2GSHYMfeQQEV9FXevjdshm2XdOIgDI7sevTuHozX6ISXimdxukGVGsQFM0814JcpppGDrXzMwAsLZ0QkOv74WOCJXRHPT7WEfPgGx0tC0OZ9u3WRxyw8m2BOqXnSNIQh6MACPACBiDABMAxqDF9zICjEC2InDjzn10GzRZ0bGXjKPUdOoWMGeFbm24dE9GiMSlF4zsJAAO//o9ihQuiC+/nS9LAFCGxKBPOiE6Nk6xE4DS/olcIZFCpeg8kTTjhvQW62sOEiV8EfYKLk6O+KRLa0Fc6NMAIGcmJ2cANPRaoFjfS44OOcLknEiDhP6o5R+l+nsWel+olfs/3YDTAaNlHXU5/G0sXUWv9JCIf2SdX3LU3yszHXGJL3EleLHsvCReWL/sLEQnhODA9e5ChVwa5JyXde8MUuqnYW3pguIFmghRPjOYp96nP8prBksLWyQlx8mWJ9hZuaF99d04HfBNujIAlAgAYzDY7dterw1qMwA0z+rBoxBMX7wB2/ef0Knv/2PNTHRp21gxs+fTj97HipkjQUSA0rtPa53cvgzUTYOi/3KiqXWqe4tOH+XLlEjv15jRz+sjAKh7hotdWZy5+60sAVCyUGu0qvRWB+agXw88Dj+V+g6Zm1mBrpNuhhlJC5rboJhrY7g5VhPil5ojOwkAzc9SvXKzcP3RStluGY42xUFaIvS+SiM5JQ6kG5CckgiJJDT6APgBRoARyPcIMAGQ718BBoARyD0IPH3+UpQByP2g1dwF1cDOnzgYcXHx2LTjsKi/1R70A3rJ1GFCFf/o2UuYM24gCrg4ZSkYmU0ADO3zEfqMnA1K4zd2SGn2pUsWVewEIDen1AHgvZqVxbod+owDnZsxQ0rfp7Tl3EwAtK3ym8n9yvXXOpuB6n/JidcdZqjpOQpEBJwPnGR0/T/NJ9UW33q6SVZ9XO4sKepPWQXlPXqiWvHBMDO3NKlOm+aWshh2XWmTLgKgtFv7dGNACuyUbq49NDUajHm3pXvfvHmDoMfPsG3PMew4cEqQcNQScOOSiUIIUOm7QWpvSdF/pW4npA1CrQWv3rxrUESQBAjr+lQElUU1q18TNtZWpmzHqGf0ZYcYmkjKDolNeKFKF4Pmo2co26ac+0eCVKP3O6cQAE29V+B2yCbZNoCGsKAyow99Dhu6ja8zAowAI6CDABMA/FIwAoxArkHgcUiowRZ/FBUe9sVH6NOtrUhxJeX7rgMn6VXSJqf1lx++A9XWZuXIbAIgPRoAaoT25LCSOgCUK1VMtBpU6n+uD2cSGNy8bBLuP3yaqwkA+nFOSvcXg+YZFPDTxoOc12rFh8i2AKT+4EQQ3HiyXnZed+fa8CnxNY7dGmSSBoBEAAQ+34ErDxcb+ZEwQ/kiPdDMexXuPf8Tx28PNlg+oLmAprK5ISeNntOnwZAeDQAJg8wiADT3TGTAq4goUa9PnT3MzMwUo/sk5kffbfcePsGfh07Lng2V91Cav1LLVKUDpeyCRZOGoHAhVyPP3Ljb06MBIL0fpG1hTGaMZOE7ro3Qtuo20Z5TH7GTESUAl4MW4sL9GYoknJqOGfqQLexUA51qHBKaBjwYAUaAETAGASYAjEGL72UEGIEsRSAhMRGRUbGinZWzo71Ym2poB4xdoGgHtQIc2b+7+BFNQ20vbRLMWjv/W7i7ZV09ZWYTANSmj7IfCC9jW4lpEgBKnQDkDkHqACBlU9wOfIh+Y+bh7L/XVb870tovwl7negLgbY1v2lRlNUBQdK+gQyVZ8T8qH2haYRkO+vVCTIJudweK/reqtEGk+D8OP6lmuTT3SM6vjWUB7LvWBa9i7hg1Bz3frtpOFHbygTFq71QOUaX4INQrO1OUE6SXAGhfbRcO+HVPFwZZQQDIgUtlAp8Mn2HU54bmoeyBP9fPFlk3prQQJP2Ob7/qBQuL/8o5jDp8lTefuDUYt0I2G52hIjnN1GKTylOevJInQZTMUKsvkREEQFj0DfH5iY5/KmuOZEtZ9y44eWsobj/7FW/epKhEEEhvForqhfhGRoARyHMIMAGQ546UN8QI5G4EKGp84vwVrNm8R6TmS45r34/bYdbYL0HRss++noUjpy/KblTTcZVuOHrmEjp/OdGgE7xm3hhQ/3iJPMhsJLOCALCytMTv+46LdoHkjGsOqe0YlUyQGGDYq4jUy5o4GpPKL3UAsLX5r+Y29OUrLFn/uxAM1FxDG1+yp0alcqAMgMGfd871IoBSem5KSgL+fTAHN56sQUJSpN7XimqV7awKo0SB5giJOC9bG0zZAa2rbNKTYv+2DIDaEB6/NQiPwk/oOBZmZuYo5FCVOu7hReS1NI6YRACER98RXQCM7SQgqfh7eXQXew16eVDoEVBrQDkHh2wpYO8txAepbl8a6SUACH8iSNKDQXYRAITByb+vGt3Cc9SAjzF6UE8Mn/yDwVIpuReRMgyqVyoL+t6oVa0C2jWvh7o+lQQJm5GDiLEzAaMQ8Hy7jA6FGZztPIXOBDn4mu+M5DRTffxfNz9XdK712Vqn1AQEhx/L9AwAsiEwdCfO3BmF2MQXOibRe1+vzExUKzFUtO288XidaI2oRtSQhP+KuTZBI69FLAKYkS8mz8UI5BMEmADIJwfN22QEcjoCpJC948BJzFm+SbbvPdnfrX0zrJ47GvuP/S2iY0pDO4qlNhV99MAemDGmPzSd15yOm1r7qA1ZSGgY7gc/RXJyMqj2l0T47GxtxBSvI6Nx514w4uITRBqyq7MjHB0yNrWUbHj56jXu3n+MxKQksa6DvR1KFS8Ca2srkeWRVeSLWtwy+j5S83/6+m9ExN5LnZpEykjx28mmZKb8mI9PDMfT1+fwIuoazMws4OFcB4Uda4i1yPEgAuBR+DFhT1GX+sLxik8K0xu9NISLZicB6V5y+l5G+eHp67NITokXIm1FXRoIMTPSEMjMYfDTy9UAACAASURBVAoGpgj8ZeQeiOw8dPICvp66TIe8k1uHHHUqZboZ8EAx+j/k8874uGMLzFu5WbRNVTNIMHDu+EFoVt8nwz+f9E48i7iAZxH/inIW+iwUdqoJCXvKPnkYdkSQUPTeutiVgZWFE/b4dsDLKPVZRZr71OwkoGb/6b2HPmPh0f54FH4SCUmvYWddGNSJw9XOS0eckNaijIHQyMvi8yoNZ7syKOjgDTsr91Rs0msXP88IMAL5FwEmAPLv2fPOGYEcg8DVGwGYtHA99h45Z9CmdQvGonv7ZvC7fR9jZq2UTZGVywK45h+IHkOmynYQoKjX95OHirZ2GR3pMrghvoERyIEIyHUfkNqXFXV5D9YWzngVG4CTt4en6RJAW6EshkZeC1GxaJ8cuLPcZ1Lwk+eYv+pX/G/7QcUsJvrOWzV7FLzLlVRU/pfanzZ6t5rICJq2+GfVYFB2DhGr1Bkku78jKSvgoF9PJCT9l7FE7xxF9ik7xs7aA1FxwTgfOBGPwo/r7JE6DdQtM0313vlGRoARYATyGgJMAOS1E+X9MAK5CAGKCFMrq2+mL9ebGq65JYpCUZTrHQ83LP3pD3w9dansjieN+BykmC3VslI0befB02It6m1PQ0qBnzyyj4hC82AEGIG3CFx5+L1sG0E1+EitCIu6NlBzO9+jAgGpawB1NaH/pHIe6Tts2qi+KPGOu9D8UKr9l1qfkuCgvjIqJXMkAqFx3eoqLM68W/S1ETS0KmWdNC6/BBWK9DZ0K19nBBgBRiDPIsAEQJ49Wt4YI5CzEYiOicPs5b9g9rJfjDZUqtXX1wqL6tq3rpiKahXLppn/+Ytw3L4XDHMzM1QqXyrLW/8ZvVl+gBHIBgTS42SVLtwRrStvFEJ+PDIHgajoWFDZlJOjHayt3rbuoy4CA8ctlK3913Teqe3gRwO+M8kwqQ0hleqQtoe5uTkKFXA2aS5THwqNvCJU/OMSw4yegoQpO9bYn+klJ0Ybxg8wAowAI5CFCDABkIVg81KMQH5HgJz+3X+dQafWjfD92t8wacE6WUgoJb9y+VK4ceeBbGZAgzpVsWnpJHgW89DbFWDCsE9BrfCyO2U1v5877z/3IUC12aaorJOD1bryL3CyLZn7Np3LLVYT/SeNj36j52HnwVM6uyXS9LeV0/Ay/LXoHBJw/5HOPVIWATn+E+etwfb9J1PbrmYVEUA19cdvfYU7IVuN6iLgZFsCrSpthLtzrVx+0mw+I8AIMALpQ4AJgPThx08zAoyACgQofTUl5Q2Wb9ghxKe2rpwKD7cC+HjwVPjevJs6A6Wzkor80D5dxL9PnL82zXXNpZZMHY7hfT8SwnZK6awkdLd99XTUruatwkq+hRFgBDQRoAjrhfvTEPh8J+KTXukFx87KDZXe6YdanmNkhc0Y2cxFgLIBJi9cL7QCtIfa6D91EJg1dgDuP3yK7l9NlhVjnT66H6i86uK1W+g6cHJqORWRtuOG9AZ1a8kKIoA6a1wKWoCbT39GbEKoXiKAtCvKuXfFu6WngDpc8GAEGAFGIL8jwARAfn8DeP+MQCYiQI4/ie8tXL1VtHbbuvuoaN9HUSQS3Vv7697UGv6enVqKNn/hryIx5fufDAoCUrTqy54d0K9nO+z565xsV4AKZUtixuh+onsAD0aAETAdAVLRj4x/iLDoW6kdDKSOAtTCL7sV803fWd55kr5vbwU+FC09N24/mLoxKWqvL/qvSZau37oP/cfMkwVm109z8H6Td0X0f9Ga32TJhm0/TkPDOtWyDFjKVomIvQ/qsKGpnE8dBajDBHW14MEIMAKMACPwHwJMAPDbwAgwAhmOgNIPUWkhivTvXDsLVb3LiBZX7VvWR4eW9bHxj0MiiqWvV7ymsTQPCQLWq1kZX347H7v/Oisu04/ZEX27CnLA2TFz24tlOHg8ISPACDAC6UBA8/v3r1P/iowrEu7TV/svRf9fR0Sl+S7VNIPaDG5ZMUWUCGhG/+VMpYyA+rWrgIjdTq0bwsHeNh074kcZAUaAEWAEMhIBJgAyEk2eixFgBPDgUQgWrd6qt2UVwfRZ1zZYNmMEHOzsQD9YF63ZinFzVqdBkCL4n37UWkT4/7lyUxZdaR66Z/jkH7I0DZWPmxFgBBiBnIoAfa8+ehoKd7cCiImNU6z9pxKBP9fPxrs1KoquLJ8MnyG7JUr9HzfkE0xeuE42+q+EQ+vGdbB85kh4lS6eU6FiuxgBRoARyFcIMAGQr46bN8sIZD4CR89cQucvJyr2q5Ys8Knihc3LJqNiOU/F1lXrF45Ft3bNRJbAT7/tkzWesgC2r56BJu/VQIJQxbbP/E3yCowAI8AI5CIEnr0Iw8R5a7Ft73Gd7+bhfbti/sSvoC/6L3VVSUhMNBj9l4NFKkOws7XJRaixqYwAI8AI5E0EmADIm+fKu2IEsgwBaqt35Mwl/HnoNHp3bgWK9oyctgyrN+1WtIFSSX/+frxw/mnM+OF/IvVfe1Aqf5HCBRWj/3R/5zaNsXDSYJQp+U6W7ZkXYgQYAUYgtyEglQYsWLUF2/efEESA2ug/dVSZMPRTTFm03qjov4QREbM1KpUDEQDlShVHp/cbotG71cT/z4MRYAQYAUYgaxFgAiBr8ebVGIE8gUBKSgr+ueKPZT//gS27jqTuiZxxitpfv3UPPQZPxdPnL3X2Sz84qYVf8wY1U68tXrsN30xfbhQ2VB4w+es++OiDJrCxftsHmwcjwAgwAoyAfgQ0iQAXZwfMHT9Ib4mAmuj/h+83wphBPUECgkrZWtpW0Xf4lJF9RJYXt2rlt5YRYAQYgaxDgAmArMOaV2IE8gQCVOM/ZdFPaVSmpY1ppuN/O2sVlv60XXbPRABQtoA0tFtKKQFFYlIzv/0SBV2d4FbQBdZW6Xf8YxOe4+SdEbC2dEbxAs1RzLVxnlc0//NKa4S8/lsHZlf7cuhQfV+e339u+iDefb4dJ24NQVJKrI7ZdctMhU/Jbwxu58rD7/HPvak691ma26Gp9wrRIo1H/kOAiICk5GRYWVrqFQhUE/2XvtOp+8DnI2cbBaY0PwsFGgUb38wIMAKMgMkIMAFgMnT8ICOQvxCgH4sn/76KQeMX4XbgQ8XN9+nWVgg++d99oFgr2rJRbWxcMlGkn9JISkoWrf9mL/tFcd52LephxcyRQuE/I8fziEvYd61zmj7n5Bg52pZAxaKfoXqJ4Rm5XI6YiwmAHHEMqoxgAkAVTHxTOhCQKw2QplMT/e/YqgHWzv8WDvZ2GPrdYmz4/YDR1miTwkZPwA8wAowAI8AIqEaACQDVUPGNjED+RkBtlL5y+dKiVVT5MiUUe0UTkmvmjUH/nu1hZmYmgCWRqoFjFwpBQM1B7aS+G/4ZBvTumCmtpPyfbsDpgNFISUnQOeA6pSagVqlxee7gmQDIPUeaVQTA2btj8TLKTwcYJ9sSqF92DmysCmQraDndvmwFJ4MWlyMCjIn+X7jqjw/7TZAt/TJkIv0t+GHacNjb2YJKzOjvgvS3wdCzfJ0RYAQYAUbAOASYADAOL76bEciXCMQnJEJfSj+BUqe6N77u3z1Nz+dr/oHoMWQq/AOCdHBrVt8Hv/zwHYoVKZx6LexVBNZs3oPj5y7DyspS9K7u0bEFShbzyDTczwSMgd/jtO0HaTELc1s0rbAcXh7dM23t7JqYCYDsQt74dbOKAMjp70ROt8/4k825T0hEwMr/7cSXvTpAn/K/FP13cXZU/BtBpWF/rJmJ4kUL44tv5siKur7f5F3RFaZQAWccPvUvVmzYgTFf9UT9WlVgbm6ec8FiyxgBRoARyIUIMAGQCw+NTWYEshqBoEch6DVsOs5d1I0QUkr+zDH90a19Mx0xPkOp/UumDsfwvh9leqSHovvB4cfx8OUhRMU/RmGnGihWoAmKuLyH3Vfb4emrszqQ2lm5oX313SjkWCWr4c709diZynSIM2yBjCAAQiOvIOjlQR2bzM0sUda9C1zsyiKnvxM53b4MO/AcNlFycgpW/fInJsxbI9vaVUrd1xf9p78Nq+eOFqVe9HfkyOmLOruU2gQmJiVh2KQfUjVmiBgYO7g3mrxXnYmAHPZusDmMACOQexFgAiD3nh1bzghkGQJ3HzwWqv6Xrt/WWXNEv66YN+ErHeefokj0n//dIHQbNFk2C6BBnaqiI0CpDK7r1zTy6etzOH5rECJiH+g6QObW4t/k0v8LOlRGpxr70536/CrmLo7fGggHm2IoVqAxShZsBSfbt+0PM3K8iPLFpQfzERLxN+ITw5HyJklMb2ZmDmsLJzjblcY7ro3gXfQznLw9TLUIYOq8r88jLikMb96kiHnNza1hZ1UYJQo0Q42S34AEBKXxBil4EXkNgaE78CziX7yKCUBiUmQaITtyPimt3M2xGqoVH4ISBVumPh8YuhM3Hq/TgcfC3Bpl3T/C3We/48nrs+LcaB7Sa6hRYgQqvtMHZjAuWpiZttYsORqPwo/j5tMNaFBubqrYXlTcI1x8MFuQUrGJoRrvnxmsLR1hb11UiFFS9klU/CNFEUAXuzJISI5MPW86a3trD3i5dxelK1YWDgJDfXhWKT4I957vRNDLQ4hL1O3aYWXhiEKOVWFlYY+anmNQ1KW+mJNwCwj5DX5P1iA8+hYSk6NTz4vWdbItCS+Pj1Gl2MBUOzQPVC0Gnm5tEfj8D1X2SXuJjAvWeXeIyGtQbh4i44Jw9u44JCRF6NzjWeh9eBf5FOcCx0NpjgpFeovPD+mEdPL5j1Qx5XOSkZ//zJ7r4eNnouvL6s27U4kAtdF/yvQiAdejZy6h85cTZYmE7ycPxcgvu4vof9eBk3TuISJg4vDPROtAHowAI8AIMALpQ4AJgPThx08zAvkCgdeR0eg/Zh627zuhs1+p9V8BF6fUa1KngFaNaosU/gU/bhERJLmxaPIQjOzfPVOyAEjp/tCNT0BK/8aO0m7t8X6VX419TOd+cqyO3PwCiclRqdfIeXawLooqxb5Mt8ggOWJ/B07G9cc/yhIZ2gaRcjxFgw11ATBmXtpP1WKD8F7Z6cIB1xe1lgfUDJ6FWqNlpQ3CWVRSrdd/GGYoX6QHmnmvMooEyCxbCRNHm3cQERsESyon+X+1fb/Ha4Qiv+b7oLSv8h49ULJQa0UCQB8eRPa0rbpNL57kxNYrNwvXH60EEVX6hmbHgJiEEBy+8fn/v0Nv9D5HhESTCstBzrU0jMGgTOFOCIu+oco+fXuhbJ8PfQ6DHPW9vp0QlximYzfhXbfMNOzxbSe7np21O1LeJArCRZovPZ+TdH+5ZMMEmkTAqtmjRDcXNdF/WxtrjJy2DKs37daxmsRg/1w/G97lSqaJ/mveSGUEO9fOQouGtUQmgbm5GWcEZMP585KMACOQNxBgAiBvnCPvghHIVAQokj9r2S+YtEA3KksLU4SHfgjGxMZjzebdmLl0I6ieX4rwx8cn4OPBU+F78z8ng3pAjx3cC93bN88UcT/6Yb7/WlcEhx0xCRufkiOFM6A5KOL8KjZA/JOrnZeIghsavsFLcT5wkoiZao+MEBk0xoGVnDhywAwRAJeDFoootZRJYGifFImnCHHtUuNNIAAoU8ECtT3Hisi1aQQAYGlhj5YV16OUWztD5qZeNwY/6SFjbZVwp6j4Qb+eiE0IVWUfkTX0jFIbQH2TqLHRFAKgVKF2OODXHY/DT6raA91EjvP7lTcJp/lZxAWjMPDxHIX7obtyBAGguWGJAEjP50Q1gDnwRhJttbe1hbW1lV59GKr979K2MU794yuyyJ4+180ykTrHnL14XTb6T9uX7rG3s8Hiddtw+OS/XBqQA98LNokRYARyBwJMAOSOc2IrGYFsR0BflIeiM9UqlsWjp6EgvQDNMXvsAIwZ1BNLf96OUdNXgBz/YV98JH7QZWbfZ7nIu1oQNQUAiUjwf7JBOKVv04L/c+StLZ1R2MkHFTx6oZz7R7KEwFH/fgh49rvO0pYWdmjuvRplCn+o1iyd+8i2fb6dRZq5mqGWAKAoJ2kjULq0MYNKGzrW2CecPFOc1iIu9dDJ5wCuPlwi27dejS0UxW1eUT7bRO55UwgAmscYWyXcn7w6g5tPflKzDXFPeggANTaaQgAkp8Tj1J2vQf/XmEHveevKG8WzxmCQkwmAFhXXpetzQuRObh8RUdFY+ONWrPjfTkH6ag4pO0xf9J/+dmxfPQPv1aykKvp/P/gpeg6ZliokyBoBuf0NYvsZAUYgOxBgAiA7UOc1GYFciEBsXLxiCqe+7Uh9pF2cHHDkzCV0a98Uzo5va5Mzcyip+6tZUxIApLr547e+wr3QXbIRfM25KNW5XtlZOl0DqH3Zgxf7EZ3wNE2Kvr11EXSosQcF7CuoMUn2nojY+9jj2162XlnuAbUEAO2X6qDfvElOMw1F+amWOj7playmgkScUC26KQQA6Qh0qL4Pd55tMZkA8HCugw9r/qW6DMBUAsAYWwn3RuUXw+/xjwiNvKr6vNNLAFALvw7V9woNACo70B6mEAC3QzYhOOyYzlxEhhV0qISw6Juy9fWkV/BBtT9EOYwxGORkAqBs4S7p+pzkpQ4jVBqwcuOfWPvrnlQiQE30/7OubbBsxgj8ffmm6ug/Ecnag4iA+RO/EkQ0D0aAEWAEGAH9CDABwG8II8AIqEbg4rVb6Dpwsk6UX98EFPFfMXOkqN3MqkGR8T8vtxICdHJOT0OvBSjsVBOHbvSSdWQlAcAbT9YblwZvbo1aJUeLNHYa0fFPcStkIwo5VBHiaQnJEXgY9hceh58ShEJz7zWgTABTx5NXp0U6tZygGTnh5HSRoFxC0mtExgcL4bKGXgtBZQn6SgD+vvedbNaCq315IYz4PPKKjq6BtAdyWqlum0gPcsZpf3ZW7nCwKSqE4qiem6LAcj3nDTvVZnC0KQY7azfxvFx5gjTHXzelGnV5dG2tCqJ99V0gkbvMsfW/dQn3umWm4NqjFQpkzdt9EeGUlByNyLiHSEEyanuOF3tVIlMIU4oik+BiUkqszkalPQaHHVUkABp4zUfI6/OqRPYqvvMF/gmcjNex93TW8i76KZpWWAEl4o1saeq9EmcDxhiFQY3iI/Aq9o4q+yq90xf/3JsiWy6QERoAmpum+YhgkcvuUfs58Sn5jakf/Rz7nEQE3Hv4RCj/29vZ6m0PSNH/BrWrYuh3i7Hh9wM6+9Ks/deO/mveLJWbOTnY44rfHTSqW11HmDbHgsaGMQKMACOQxQgwAZDFgPNyjEBuRoDEl+au3KyoBaC9N/pRtnTaCNSsWj5Lt60vMi459+TE7LvWWUSztUeJgs3RuPxSk9J7bSxd0abKFhR1bQBtB50E7qgbgLtzLVD0UFMYzRSA9EWv9aXCG2qpZsh51mertO5/Ku/HhAijGi0BQwSAlMFAdei7rr4vG0km0oPKEP66+YUsySHZLjnHbo7VkRm20jq0RvkivYRAYnxSuKL4nFROINfBQE0bwEN+vXD/xV6dY6F3sV21nXj86qQiASCJExp6J4hs0CegZ+j9pbOrVWqsIJ/kBPj0YUBzq7GPCDclAb+MIACIVCNSq3qJEfAs2Bq7fdvrfcfUfE4M4ZZbryckJsLaykqvQKAU/Q+4/wgd+ozTqw8g1f7LRf8JI6ml7E+/7ReCtXWqe4vSs/Yt68PO1ia3wsh2MwKMACOQKQgwAZApsPKkjEDeRYDEnwaOXYhdh88obpKiNoM/64xvv+qJgq7OWQ6GPkdFUvf3f7oBpwNGyyrnkwAgRWOVrhvaELU+oyyD649+lE0RBsxQr+yMNB0ASFk8NOqqyFqgqHRRl3qgSKLUyk1uTTXOodxzhpyp9BAAlAFA2Q6mdF9QSwCUc++Kfdc+lE1Flxx7ikTLZTloEwBJybGZbiutaUh9Xkm3QM0ZK0XdJcKEMgqUSgCyigCgc6HskzMBoxUV+PVpNxh6Z4mgyGwCQCIRpHdIySZD3w90nT4neTEDQHvvcqUBdI9U+9+6cR0sXrsN30xfrgObsdF/G2srfPb1LBw5fTF1LiYC1LyNfA8jwAjkNwSYAMhvJ877ZQQyAAES+hs5bTl2HqRU9rSjZ6eWQt2fajHNzMwyYDXjp1ATGadU4SsPF+tMLtWxPww7JJveS847Cf5R3/rzgRMUoplvW46duD0Et57+orMGOfgtK/0sMgAo+nzyzlBRFqAdJaeII6WGl3PvJsgCcqI0h759ynUxMOS4qE2fVzoRUp6vX3YOHoYdlHXODZ2kMQTAMf8BuPNsq86UxhIA9B7I1bRnpK2GCAB9LSfVEABKXRNyEgFAmhcNyy/EqdvDZT8zhtpuppcAkLQhXkZdN7kNYEYRANLnpGrxQYZeszxzXZsIkKL/lCVAUf2VG3fq7LVlo9r4ddlkuBV0Ecr/aqP/cqBNGvG5EJ+lbABHB9PLrvLMgfBGGAFGIF8jwARAvj5+3jwjYDoC0TFx2H/sPPYf+1vUeTaqWw1N6/nAw61Atjn+0m70OU1UAtC0wjJcuD9DVj2fBACpf/rpgG9kU8xJ7I/Sqm2tCulNN+7kc1BRh0ASAExOicMhv96i5tvQINKAooZVig1IvfVe6J84dmsgKIqtPWgflH6umUGQnJKA0m7tcC5wgl4NAKUMALKhkGNVkBig3LAwt4a+OmwbqwLwcu+O4LC/ZOvIs5oAaFFpvahJfxXzX3tKaV8ZaSvNSZoFe307IjbxhQ501L6wvEdP2Fu7p16jd6OIS30kJkcqagBIUeTMJAAcbYqjSYWlQsMhKTkO+69/JOvAO9oWh7NtacXXmOrlKxb57G22hZEYEFGmRABo2mdj4Yo91zrhVcwdWWKoXtnZiIoPFsRfUnKMzj1UvkKtPw2VEUgPKtmk5nNCLTMpUya/DSICfty0C83r1wQ5+PrEZT2LF8HC7wajUvlS6DtqbqryvyZmUu2/XPRfCVvuHJDf3jreLyPACGgjwAQAvxOMACOQ5xBIT60ypd23qrQBf938TNYxLOxUA51qHEJ8UpjQCJATRKNIYatKPytepzk61jiAwzc+RXDYEdX4k+NNjkPtUuPFM/qcSrlJ1XYBoKi4XHSdnqfsB0fbEmmmD4v2R1ziS5ASfM2S3whSQs6pdneqKdLAqbNCeMxtHRPJmXu/ymZBzBhKWTeUARAWdRMRcQ8UsSVipETBVjh8o3em20pGkA7CrqsfyDqnSkYa6gKQFQSAZBtlVugjTOjsvDy6gTJopEEkBn0Wk1MSRfeImiVHmYQBpcobSrdXm/mh78NmLAGg9A6q+Zw0KDcX1DYzv4+4+ATFDAA12GjX/qt5hu6h8oLvhn+GEf26sVigWtD4PkaAEcgzCDABkGeOkjfCCDACEgJUT0/OFinOGztIAJCigHt9O+lNVdanwE9z+JQcpajQT44SiQAe8e8nG4nUZ7OUgSDa8Rm5T7UEgFIbQENYkhNGpQ1Uky4XhTX0PF0nJ6yAg3e6CQAS9zM0THHKNedUa6v0jJJuQW4hAKhrgqklE1L6vCkYGEMA+D1eI1t2Y+hdkN49YzIAlDU+9K+mKUCpxq68fs/hU/8qtgDUt3dTov/a821aOgm9O7fK6xDz/hgBRoARSIMAEwD8QjACjECeROBy0EKjWvhJIFDtPKXZK0X3Czv5oH313fg78Dv4P/2fLHY0B7XfOxc4Hm/eJGvd81YAkDIHbj75yQTszfBu6Umo6TlaPHvh/nRcDlok2gqqGRQ1Dnp5UG8JAM2jlAatbw3KAKAOCFceLjKprl5ywrKKAKD1jHVI00MA3A7ZLFogJqfEqzkqQYaULNQ6S0oAlKLZkqGS0/oqJkDRHn2bkjJnAkN3GI0BiQNmtn2mEAD6RAfVfE7ecW2k6j3I6zdRdxkqC5gwbw0io3RLM5T2b2r0X3O+ru2aYt2CsXBxcsjrMPP+GAFGgBFIRYAJAH4ZGAFGIE8i8AYpuHh/NnwfLVcdZZcEAEu7dVBsM2cILCnKTmnscgKAlhZ2aFJ+Ga49Wi6rMUDPNy6/BDZWBXHUvy8SkiJ1ltRs8UdOCNWWy6XUy9mqhgCgem/qb37qzggkJkcZ2nLqdWnv1M7u+O3BqnE3xak2VAKgJgOA1g18viPTbZX2R1oNB/y643H4SVWYZiUBEPTyAI7c7Kd43hIBQBoQJ28Nxe1nv+LNmxRV+6CbJH0Hak1oLAZEAKi1z9WuvFHza797xmQA0LPp+ZxQNwsebxF48+YNrvgFYObSjbListo4qYn+V/TyxKYfJiH8dSRGzVgB35u6Wh+kB7B52WQUKuCMy9fvYNUvf6JZ/ZpoULsKSrzjDnNzcz4iRoARYATyHAJMAOS5I+UNMQKMgCYClCZPkdfg8COiFtnZ1hNxSeHCodB2YDRTc42NrEtrFnSoKOr7D93ojaevzuocBgkAkqjaydvDEZMQonNdipS+ir2jV61cs2Ua9VWnjgR3n+8A1V3LDeooQOUD9crOAqVJy7XIk5w0IgBoPI+4iNMBo0Qdt35nzwzWlo5wta+AemVnCnGzm0/W49/7s2QF36wtnUDRT+p8oE0wqE2rzygCgPaZ2bZqnkdKSgL+fTAHN56skSV33t5rBlurAqhafDBc7MpkSQYAreobvBT/PpgtS9yQZkJz79UoXbgjiFy78XgdLgctQEzCM71fOKRbQYKKxVyboJHXIvG/jcWglue3Yg219tHn6vitQXgUfiLNe2tubo3CjtXxMvpGhogAShtPz+eEv611ESBhwJjYeGzeeRgjpiyVhUhN9J+U/6eM/AKvIqLQe9h0HDp5QWcuKQPAwc4WU77/CbOX/de1pa5PJXzSpTW6t28Gd7cCfFSMACPACOQZBJgAyDNHyRthBBgBYxAgJ+RF1DUEhR1GyKtzCIu+CVtrN3Ssvhd21u5ITI7GgevdQbX+agc5O7VLTUCFIj31CgDWLzsXB/16ID7plc7UpA/Qi4llvQAAIABJREFUouJ6se5Bv55ISIrQuUczA0DzIjlmr2Pu4nnkFUTE3hOX7KwLo6hLPbjaeYEcIFMGYUGCg09fn01NX7e2dEER57ogZ97Fvhwo6q89yJ7waH88Cj+JhKTXwpZiro1T7ydyhvAnW53tysDNsUq67DRlb9Iz2WFrZFyQwJXeQxqEqTgr+/JpujekZ1/GPit9Lh6/OiXOms7F3clH8YwpAyU08nLqHmg9eqaggzfsrNxF9wB9w1gMjLGPbKN90PvlYlcOpdw+yFRcTf2cGHtG+eV+Kg04fv4KZizZgNMX3n5GaKiN/v/+43RULl8aF67648N+E/D0+Usd6MYP/QQzRvfHrcAgdBs0Gf4BQTr3kGDgwN4dRRvBksU88gv8vE9GgBHIwwgwAZCHD5e3xggwAulDgCKJh298/v/RcsM19hTVphaC5BApOe/k4HsWaqsY1a1TagJqlRqHa8HLcf7eJBkNAYA0BihVmQcjwAgwAnkdAW0iwJjoP5UWaEf2JbzIsd+5dpZoXzt/1a9Cg0DfKOjqjOmj+6F/z/bcOSCvv3S8P0YgjyPABEAeP2DeHiPACKQPAYoMP3x5WPQOfx55SaQvaw/SDvBy74oGXgtEhFGfOjjV4Jco2EIxvb+IS13UKT0JZwPGynYxkHQKvDy6p29j/DQjwAgwArkIASIC/rlyE6VLFoWZmRk++3oWjpy+qLMDqv2Xov/X/APRY8hU2ch+5zaNsX7hWwHAmwFBWLdlD3754zDCXulmXWkuMqJfV8z6dgAc7P9reZmLYGRTGQFGgBEAEwD8EjACjAAjoBIB7TRxeoxq9t9xbZwmtVixP7iFnaij9nCua5LKPq1HGgIdauxBAfsKKq3m2xgBRoARyFsI+N8NwsR5a2UFAycM+xTTvukrNqwU/adrUgtASXPA3s4GiUlJ2HvkPJas24Z/fW8pgjZ3/ECMGtADlpYWeQtY3g0jwAjkCwSYAMgXx8ybZAQYgaxCICzaHweud0VkXLDOkprO+5mA0fB7vFZ1+z5psjKFP0Tryhuzaju8DiPACDACORKBlJQUXPa7g9nLNqUSART937piKqpVLAt90f+OrRpg1ZxR2HX4DL6bvy416t+iYS30/bgd2jR9F5eu38HEeWtkiYDqlcrht5VTUaFsSdHBgP7jjgE58jVhoxgBRkAGASYA+LVgBBgBRiADELj/Yi/8Hq9GyOt/FJX4JYV/agVoisignZUbWlfZJFT2eTACjAAjwAgAmkQAEQBqo/+ODnb4dMRMREbF6MDoWbwIBvTqgCLuBdFv9DxZmM/sWCEECYlooDaDX/frhpaNarM+AL+UjAAjkOMRYAIgxx8RG8gIMAK5AYFLD+aKFmr6hrZ4H7Xvo3ZlD8MOG+ypTgr+tUqOFgKBPBgBRoARYATSIkBEQGJSsnDADUX/F3w3GOPmrJYtIVCDa1XvMti2ajrKlSqWpsygTnVvjB3cG+1b1mciQA2QfA8jwAhkCwJMAGQL7LwoI8AI5DUE7oX+iWO3BiIpOVZ2azaWrmhTZQuKujbQuf4q5i6uPvweweFHRV/1N29SUu8xMzNHAXtvkHigZ6E2eQ023g8jwAgwAhmOwBW/ACz4cQu27DqiMzfV/hcpXBCdv5woG/1XY0yfbm2xfOZIBAY9lhUZJCKAtAg6tGwACwvdFqlq1uB7GAFGgBHILASYAMgsZHleRoARyFcIhMfcxp6rHUCtA7WHuZklanqOQe1S4w1iQl0GXsUGIOVNEsxgAWe70pnau9ygQXwDI8AIMAK5EAHKCLh64y4Wrt6aSgRQ7f/a+d9i886/8M305Tq7otT/7u2bgUQG9x45J7trah+4ffUMNK9fU6/I4LoFY9GvRzskJ78ldJkIyIUvEZvMCORRBJgAyKMHy9tiBBiBrEWAIv+7rr6P0MiraRa2tLBH9eJDUbv0BJiBI0FZeyq8GiPACOR3BDSJgHYt6qF351ZYvWk3Bo1fqAMNpe7/tHCcIAB6DJ6Kp89f6tzzWdc2WDZjBB4Ehyi2GCQtgI1LJqKoeyHsOHAKc1ds4tKA/P4i8v4ZgRyEABMAOegw2BRGgBHI3QicujMC90P3wMm2JFwdKqBs4Q91WgTm7h2y9YwAI8AI5E4ENNX6L167ha4DJyPokW7Glr7dGRv9D38dKUQEdx48JaZV0gi4cec+fli/HUM+7yw6GJiZmeVOkNlqRoARyBUIMAGQK46JjWQEGAFGgBHQhwD9uJ+2eAOmLf5Z57ZOrRti9bzR8HAryCAyAowAIyDa9m3ZdVRkAch1AVCCyJTo/0cDvtOZjoiAWWMHoFWj2qJEgL63ZvzwP3Ffz04tMXZwLyYC+D1lBBiBTEOACYBMg5YnZgQYgYxAIDr+Kfb4tgMJ5WmPIi7v4UOfwxmxTJo5smNNUzdx5eH3+OfeVJ3HLc3t0NR7hfj3E7eGIClFV5yQhAV9Sn5j6tKZ9tzL8Aj0HjYdh05e0FmDBLwohVd7vI6MRv8x87B934k0l6im93+LJ6DJezUyzV5jJz7773U07DJE5zHN3uLGzsn3MwK5EQGqxf9k+Awd099v8i42L5uMQgWcM21bRAIcP3cF4+b8iH99bxlcR4r+t2hQK43Drv2gVPuvHf3XvI++l7avno5noeE48+81HDj+D3xvpv0bx0SAwSPhGxgBRsBEBJgAMBE4fowRYASyBoHscMazY01T0WQC4C1y1Par68BJCLj/KA2Uc8cPxKgBPWBpaWEqxBn+HBMAGQ4pT5hLEchOAkCCLD4hEaf+8cXmnYdx4vxVvWUBP38/Hs3q+aDXsOk4d9FPB3Xt2n+56D89NGrAxxg9qCeGT/4Bv+89rnh6Epmg73iJyEhKToaVpWUufQvYbEaAEchqBJgAyGrEeT1GgBEwCoHscMazY01tUHyDlyLo5SEdrKwtndGg3Fw42XqKa0wAvIXotz3HhGiX5iDBL/oBTS2/ctJgAiAnnQbbkp0I5AQCQHv/FLkfOG6hjmMuZejcvheMTn3lO7oYE/1/HPICn46YqViC0Ky+D3754TsUK1JY7xGd/Psqxsxcic+7tcWnH7WGs6NDdh4pr80IMAK5AAEmAHLBIbGJjEB+RiA7nPHsWFP7jI/5D8CdZ1t1jt7WqiDaV98FN8fqTAD8Pzqk8r143e84rFEyYGVlKVS3G71bLcd9fJgAyHFHwgZlEwI5kQAgKCiTiNoEarYCXDR5CEb27465KzZjwrw1OohV9S6Dbaumw7tcSaH8n97o/1effog54wfCxUnZoaduBV98Mwf/XLkp7KlQtiSGffEREwHZ9D7zsoxAbkGACYDcclJsJyOQTxHIDmc8O9bMLAKgsJMPAp/vQMqbJJ03yLNQG9D1nDZM0QDIaXvQZw8TALnptNjWzEQgpxIAtOekpGThWK/5dY8oC9iweAJKFS8ixPomL1yvAwtpBMwZNxCUefTNtOWpyv+aN0q1/y/CXqP7V1MMChCSQ7/wu8Gg9oTa43FIKIZMXIxdh8/oXJOIgD7d2sLB3jYzj5DnZgQYgVyIABMAufDQ2GRGQELgDVIQEPIb/J6swauYO0hIigLwRlw2N7eGjaUr3ByrokTBlqhYtA+sLN5GEug5cgr9n/4PLyJ9EZ/0OvU5Eo9ztC2B0m7tUb3EcFDEWXO9F5HXEBi6A88i/sWrmAAkJkWmEZgzN7OEjVUBuDlWQ7XiQ8Ta2iMlJQHXHq3EnWdbEBn3EInJ0am30Po2VgXh7uQDT7cPULxAc+z1bS8rAmhrVQhWFo6ITXieagOlyJM4YL2ys1DAvoJJL4saAiAwdCduPF6nM7+luS1qlRoLD+d3xbUXUb5ir4/DTwo7JUeccLKzdhf31fQclRrRp2fO3h2L+y/2ICoubT07XbMwtxHYWpjbonKx/oiIva9XBNDB5h1cDlqA5JQEHVvpeXtrD8XrZd074+mrc3jwcj+SkmNgZmYu7vcu8hlqeY4R71h6htSf+3/bDwrBv9uBD8V0tapWwP3gpwh7FaEzvbYIIM3xzxV/bN19FKcv+OKKX4B4hn6M16hUToj/fdyxBSp5ecLc3FxcO3H+SmrETHuBLm2bwKt0cREB3HHgpM76drY26NGxBdzdCohrRFb8sf8E9hw5J2qCJZvpB7hPZS90er8hPmj+Xpq0XGMIAJqfsNl1+LTYp9S2jByJuj4V0brxu/jw/UZpxNJCQsOwdddRxCekPXNrKytQWvHBExew4fcDAm+ys13zehjW9yPh3Ehj39Hz8Lt9T2f/dL+Tgz2Wb9iBo2cviesNaldF/57thZNiY22l80x0TBz2HDkrHCLtPVSvWFY4TLQHCVOaQAl/G2tr9OjUQpR1/H35Bij9WXu4ODniky6tRQ93uTOkOT7u2Bz+AUFY9vMfIJ0I2pepQ3oHCDNf/8DUMyro6ozqlcrivZqV0bhuddSrVQXOjvYIexWJS9dv46LvLSE+F/Q4JPW9JRvobAmXZvVrokvbxihZzCPVNH24UP354VMXsGbzHnG2NE/LhrVERFiztRw5to9CQsX7evVGAK7cCBB4a7bE86niheoVy4l394Pm9dI4kUrvBtlJ927YdgCBQY8xb8Ig0OeFRkRUNH7fe0KIdJ69eF04vmQf4XH9lu57lhUigMacd2JSEiwtLER7vjnLN8lmAKiZj2r/Sf3fwtwcE+evxfxVv+p9TEkYlHQLiIRQep66DMweOwDNG9RM/d5TYx/fwwgwAvkDASYA8sc58y7zIAIxCSE4fONzhLz+O9V5V9qmZto4Odx/3fwczyMuG3zOzsoN9cvNhZdHdzH13efbFRXl5dc2g2eh1mhZaUMq+fAi6hqO3OwrCAtDw9W+HFpW/BlH/L+QJQD0PU/O9fuVNwkywNihhgA45NcL91/s1ZmabO5QfR/sbTxw5s5o+IdsBBEe+gY50hU8eqGR10LhVP95pfX/n6t+y0nFn0Z6ugA42ZY08kzf2vSOayO0rbot9VyNxZickMXrtolomjFtuDQJAHK2Jy1Yj5UbdxpcfvBnnTFjTD+QU7b7r7OKNbyHf/1etOaS0xSgRchZpbpcV2dH4Zh/PXVZKnGhZAQ5l0umDgM5NeRAqCEASNjrz0OnMX7uGlXzzxzTXziLRHKQ8/fx4Kk6quL6QNLulqAU5dQ3B2E8f+JXaZzFy9fvYPiUH8Se9Q06l+8nDxUdHkiwUQ1GhqLHt+4GyXZbIIKn0bvV8fu+4yhT8h38tnKqSQQAnZHad4D2fmbHCrgVdDHqbIjIIkdu0Ced9OKiD1ua48c5o9GzUwvx/inhpjQHOaGrZo9CvVqVxS1K7wa937Y21iIiPfCTjlg8ZZggAOh97DdmnsF3QHP9nEYAaNpGgqM9hkwVBJIxQ4r+167mjRt37qPboMkG56Cz//arXrCweEtexsbFIy4+IbUs4OqNu1i4eiu27DoirtMaI/p2xYDeHTnyb8zh8L2MQD5DgAmAfHbgvN28g4BSjbjcDiWnlKLju69+gNDIK6qBoAh7y0rr4VmorQkEAGBmZoHanmNRq9Q4JCXHYt/1Lnj66qyq9cl5b1Xpf4ptAA1NUtS1AdpV3QFLCztDt6a5bogAIGJh19UPZEkMypx4v8qv+PveZFx9+INBkuW/hc1QpdiXaOi1MFcQAHSu9crMQLUSQ43Clm42tQc3PSsRAPRD+NtZq0QkWu2QHNRbgUHo0GeciBBrD2n+jdsP4vORs3Wu0xxUC3zp2m30Hj5Dr2K45sOaDrYa5/bwqX9FVwO15Ag5eURMdGrd0CQCgGzVVDA3hQCgOTRVyymqTCJnUn2yoXPSdFQpOm2oVaKpBICmHelpvWgM0SKtQ2sbS84UdS+ErSuniiwCpXfHELZ1fSphy4opKF2iqNEEAM3dsVUDrJ3/rcjSUPNuSAQARf4Hjl0om6auz+acTADQ99fOg6eFRoBm1oShM5Ci/5RJQJF7OR0BuXeTCKtjZy9j7srNOHrmbdYNEWZERvb9+APUr10Ffrfu49wlP3zcoTkKF3I1ZApfZwQYgXyOABMA+fwF4O3nTgReRvlh37XOiEl4pmoDEgEQ+PwPnL83CW/eJKt6TrrJ3bk2Olbfhwcv95kULS7iUg+dfA4g6MUBHPHvJ9LJ1Yz0EgCU+dCu2k6j69wNEQDvlp6Eg349kZCUNkWdnOL6ZefgHdeGRp2PhAWVbLSpsgX/3J+W4zMAyGbpXM3wNjqldpDj/dnXs3Dk9EW1j6TeJzno9EO485cTVTvINAE5mDvXzkK5UsUU23hRxG380E8UnRy6PrxvVwz9brFIozdmUD3u8pkjRdq1PueWnKx+o+fJ1hDrW09y4CMio412MqV5/1gzU2QSqHHy5Gzp3KYx1i8cK0oepi3+WcxjzJD2cC/oSY4mAMgJpAyWUdNXqNpeeggAWmDGmP6YOOxTkbYv9+6oMUL67BibASB9dg5sXIAGdaqqejckAuDXP4+g/5h5asxLc09OJgAkQx88CsH0xRuwff8Jg99DmtF/fcQRlehMGPopCLcKZUtg2BddsXzDH5i5dKPiGiR0OvnrPpzub/Rbxg8wAvkXASYA8u/Z885zMQL+TzfgdMBog6nl0haJAGhffY9IvQ95fd7onUuOaXTCU5MIAImA8Hv8I648XKx6/fQSAJROT2n1pH9gzDBEAJQs2BoX7s/Qie5LhENw2FHZ64ZtMBN6AE9enckVBICLXRl0rLEPDjbFDG9N4w6KYrb9bIzBH81yk5IT0619U4ybsxqL127TuYVqyal+mVS4fW/e1bk+ZeQX+Lp/N3z57XxRj6w9yPmfNOJzUZ8rNz9FYolAkMsgoB/5vT5siZDnYfh5236duSWV8Jfhr/U6tyQQZgo+EsFRvGhhkwkAQX6M7o/Zy3+RFTozdNAUrdy+eoZIUZbrlU42UtSSxk+/7Zd9B05uXyZqpHNyBgBlZgz5bjF++UO3VaccRuklACSHmkoqTCUA6N2fMrKPcC4/GU7fX8YNiUBQQw6RvUSWUZR79abdxi0EiHKZzcsmp9G2MHqSLHogITERkVGxQoOkc/+Jsquqjf6vmTdG6GnQoDKpJet/F5lOhgZ9rqhUgNaRdBcMPcPXGQFGIP8iwARA/j173nkuRuCfe1MUHWkShyvkUAmWFg5CYC8hOQLkqDUst0DU/kfGBevsnGr965adDsoQIOdVe0iR7ZKFWuHBi/3wcK4j0urtrNzhYFNUiPiFRd/AqTtfg7ITtIdEAJwJGCVbN0/3W1s6oaBDZVEyEBH7AEkpMWKdJuWXKZYAWFrYC0G817H3hMCe3KA6eZ+S3xh12voIAH0TSRHxw36fyO6ThP8qvdNPiCRefbgYySnxOtOVKNgcrvYVMkwEkBY4cWtIGqFGaVHCRp8GAL0XTnalEBZ1Q/Z57ZaEakFWSq+nVOcVs0aiqndZDBq/MDXdVXNeckJaN64jnEvtDAL6EXx48yIhukbOO6Xoag9yTOZN+EpEp+UcfLo+69sBmDhf13GR5r9zL1hvecCz0DDFDAOqA6ehz7k9cf6q2L/2IIJh6fQRQjht8MTvZeuHqY6ehNuU0swpRZ8EwsgxIzE37dG1XVORxr/0p+2yBAARLESQkIjdqBkrZB34XT/NERoJTboO05lf0lAgrQKKDMuRMHTGJEiYkwmAJ89eoPewGUJQUntQejaRVJRuTwKBRES5ujgKhfjCBV1xM+ABSpUoAksLS9jb2QiHjZw90rSYt/JXfL/2N9n3lmrqlQgAejfbt6gv5iUHXy41XSIRnr8IB/W6L/GOB8zNzYSoI+kuUFlNYNATDJ6wCKcvXNOxwVgCYOKwz9B39FzZTB/Khpn6zRegUpcBYxforJWbCADJeBIkvex3B7OXbUqTvaMZ/adzkSPGaA6K/lMZT7EihcWURJQaU2ZEz5Cg5agBPcR58mAEGAFGQAkBJgD43WAEciECSvX/pKDf1HsFyrl31dkVqdHv9e2EuMQwnWteHt3QouJ6BDzbhhO3hyI5JU7nHsmRJmX6iw9mIzj8WBpVe30wSgQAERBvRQvTDn2p+oai8R/6HIa+jIg6pSYI/QFjhqkEgE/JkahbZppiDb8UMSdbdl9tJ4gL7UFZD7QnpTPWdrqvPPw+00QApTNXEjykzBAqsXB3rmUMvIopxJLzSc5Q72HThcCa9iAnpHa1CiZHuCXHgkgIOYKAHFRytIZNWqKzPnUnoAwAEtySawOmBgQ1zu22vcdl56fI4A/ThotlRkxZinVbdEUop4/uh+7tmyniQwQEpXErkTASPiSsKLdHyYmMio6VJWHINtojDVOizPQc7aF5/ZqZSgDQPkf064rGdWuYJJamL41bu1OF9nuh1BVB3/tjKANAyjAoV6o4Ji1cJ5TqtYf0/tjb2eLh42eicwY54Beu+qvKxjFEABAJ8XnXNkKArmI5T9EJQImIIpKIdAUM6TgUKuCs5mOVo+7RJgKk6D91yPjr9EW07iVPSEsZGiTUSO+IvjKjil6eeBYartMpRVMLJEeBwsYwAoxAjkKACYAcdRxsDCOgDgG1zqHmbPoIgPIePdC84hq9In/eRT+Fd5FPcejGJ4rRdiXrDREA0nXKJtD5sRz/VDEDQHKWg14ewpGbXyAxmdogph3S3tQh+/YuUwgAyrxoWmG56JigpOIv7ZPW2OPbTrazgat9eXSqsR/nA7/DnWdbdczODgLgTMAY+D1erWOLPsJJH95KKcSSkxMTG59pBIC0Bv0Q79R3vI6ZTev5gBT1v529StRbaw4pek3Cg6YSAGoyAJQIAMl2smnktGWyqdUkUkj3kcaCXAmERAAYcrwMEQCGzohsNJUAUEOSUGcFQ3tQ6gKQHuE/6X3QRwBIGMt9Bp69CDNJFE8tAUC4KGW/SOQOtXckgUtjBOxoL4YIAE3lf7pfDUaGzjA3EgDSuUttTskpp9IYGvr0F+jsxg7uhe7tm4sWl0oaJ1/26iBISspE+njwFNHCUXNon4Mxf/uoRbD/kw3i+z46IQQF7L1Fy1e5dr7GzMv3MgKMQM5CgAmAnHUebA0joAoBJQKAVP5JRI5atGmP9BIAFEkPifgbwWHHVNmoeZMhAsDJtgQ6VN8LZ7vSOnOryQBQszdjjDaFAKD5qxQbiIZeC9JFAFDZw4c1/8Jx/0E5hgAwlGUgl3FiCgEgRShj4xIyjQAY+WV3kSZLvcfl6vjJOZw2qi+mLPpJx4GWOgAs+HGLSQQAlTjs2TAXcXEJeqPb6SEAKIrYo2Nz9BgyTS8BkJMzACg6XMjVWRYjSUfBu1zOJQCkVpJynwEl59zQ95MxBIA+p3rVnFGiplyu9MKQDRlJAJDOA3U1yMsEgByehsRLKTvnf0smYv2WvbJZHDQnlZgQCUDq/6NnrNAhAEwtn1BqEWxmZo7iBZqimfePsLcuYug14euMACOQCxBgAiAXHBKbyAhoI3Di9hDcevqLLDCFnWqIln3ao7hrk7fR+8QXOtfcHKujk89BXAqap9i6zsdzFO6H7pKNWlNNu5d7dwSH/SWb1i4RAEf8+yq0ADRDiYLN4OFcN41tFuY2KO/R02AGQE4hAAj7TjUOKbY6JJ2D1pU3wQxmOHzjU8QnvdY5C0MlADRHQ6/vUcihsiBMKFLzz72pOvNI0Xm6YKoGgFQCkNEEAKUny7XAklqVkYK8qSUAQ/t0AYngKY0qFcqI9llKtbgUraNe9D/+sktnCkMdAujHe5umdWGlUH9rY22NHp1aIPDBY70EAAkYyuFDat+/Lp8CMzOI9nrHz+nWn6spAahR2UtkEKz9dY/OHtWWAJy/dENE+JVaKdLEchkAlLpMEU47W2vFM+rStglIKLF171GyqenU075N03ex8Y9DskSMtIfMzAC4++AxegyeKrQQtAe9X/Qe2tr8t0cqa6EI76xlG2UzN0jXYkifLth75JzsuWQUAUDk1sBxC2XJISLHyCmfu2KzbOtGYwkAfRhRK82R/bsrChKa6sTm9F8LpLNAn+0l636XNZVw+aRza1H7b0qXFJrUFOzI+d93rYtsa1vJUCpha1V5o9Dd4cEIMAK5GwEmAHL3+bH1+RQB3+ClOB9IdbZvVCFADnjryr+KNHkS65MbJOpHonRv3qToOpMWdmhQbi58g5fJEgDuTjVF//rjt75CeIzuD2JHm+J4v8pm3HiyTpG4kLPJUBcAyVnOSgKAOguYw0JWFE/qlhAY+qdsyjztkZ6nkZKSIHsOVGrRtMIKRQ0A6SHJwacfbrmNAPhtzzHhPMkNEswikTuK0MsNckLIyVYiCMiJade8Hiws/mtNSPW0/neDkJycjCbv1RAiga8j/4+964CuqtiiO/SEEgKEAKETQoDQBFQ6KFWaINJBBKQXaaL03nsXAZWOIkj7VKWLIJ0QQqihh5KEEEKHv/bgDa/c+959JdWZtf76//OmnNlz38s9e87Z57GmCJ3Wl4r5/6yzrXVryeiBb7u3QjbPTEZTUFjtflgE3NOnQ+vGNYXzZUng7vzl66rpCZyUTiQbw6vVGm0sWcRHM/ea4yk8dyLggup4xdGc8v1qVeeaBElR33wi/JiidWrNUpoDz/e77q1FiTPDdiv0Aa7fCoVCkjyMjHJY5yE2CQCK6JGEURNSVMOEz8bP0wdh/rLfVQkACuZRk2DUjJ/AFBPT1qJhdSEAyXN3RBzREgHAyAU+u6yQcfhEoJkNs0d/jS6tG2L83OUW9SEUFXprGFFT48r126rPkT1OrK4/hgmgE0kAEows7Wf4HVII0OfPX9j97HN7SpRTqpQpde325asn2BrQFDfD91rtL0kAqxDJDhKBRIGAJAASxTFJIyUCxghYynlXw0q5gecNf+CtJTbDyfE1ivyMnYFfWrwhsDQxc/E907+Hvy59hzdvXumyISESALSpULaWGmUYXfB+vqHIlLYwdp3rgJevonXtU+lpcDdNAAAgAElEQVRkmFOvleZh2jcxEgC8NVULv9cDlrUygNbmUG4xWbpLq5Sg2hyGFQbstV/vzXSqVCnRovtIVSfM0v4cLTXHuVlFgA6EnlJvarYwLHnl7GHiIy21cz17yJrFwyYH23BOvTgrZIq1Z0btc1ufH57N0hmDhfNPfQV7mjO0EcYM+EpUmFCLXLBmk/J8WUtRUQgAWzFSO8PY0gBgRMbjJ0+RPq0rWJEiPhqjZ1ix4edftwrCkxFGLOV38eoNVQKgeqUyogLHT79sxdr/7dEUbvxt4Rg0rlNZ95bO31khKvioVaVRf5/wRd3i60QFGdkkAhKBxImAJAAS57lJq//jCJCx33iqLu5GHtWFhCIc9/r1S2wLaI7o56G6xrETy/KVyTNQKOlvOf2pXRoAnIcEQNl8Q4T6/aOnIbrWJ/FQvfCP2HWOxIN5Tff4iADgmlUKzcamk/UR/fyO2T5Yxq9W0VW6b1QMJ8iesQLqFlsnSiweD5mCI1dYq1s9yiMxRwBYU7i29HAoDvy+w6dEFIFaCLql8Qwf5y03my352EoFAJ+83qJcmpYIn6W1KTC4YvZQXLl22+ItLpXcWQpOT/1vw/WsORDWvnQMz/91wShxw28vAUAHhToEbJPmr1RNZbBkB8XS1n4/Gsz1Hzt7GYZOXmTNbLPP44IA4KLW8rlNDWNkBBX31apP6NmkMwgARzQAbCUA7MFIwSE2IgD4u0PtA0ZhGEY4lPIvKKKGGtSsiFJFC8Z5CT2KBV6/dRdp3VyRJZM77oc9FOTXtj2HjR4LkpCDe7ZBxxb1cfdBOCbPX2VGBDSqXRnfT+gPz8wZ9TxSoo9WlRdLE1CsVpIAuiGWHSUCCQ4BSQAkuCORBkkE9CFw6e467D7fTdcts6FyfHDoGuwL7q1rHOCC/J4NUc1vPlImTwtb1jTdhaLGT8eWZQRfv3lpdaMJlQBgmT4tMoQiSfVLbgIddGs5lYYAmIZWMlWD4ylIqNYSMwHA/ez9+6RDSuS8wZu+6BfhqD6K0h9pwRx5OqlsG3ce1Ay1N8VcqQDg4Z5efMRQ7A4DJopa3Xqb4kDxBd9aGDedFRIAem+LKQpGcUMKhFlSX7dkq2ENcXsIAIYw/zjtO1ECjo2K9z2HzsSvm3frhUj0U1T0qW5OR0gtHN3ShHFFAJAI4hmpheyr2cd9KZENtu6J8zmDAFgxexh27v8HnQZOtul7w/XtIQBsfY4V3JxNANy8cw99Rs6x+iySeOra9lOhA0Itkvhob968ESU+eUZqjd9xRum0b/aJSGVSiIB0bq7iGfmowntWzeblwYEL/XE/6rSuv8VqE3pleB+1/JdLYUCraMsOEoGEh4AkABLemUiLJAK6EeAf8f0X+oE58Gq5+5yIOedZ0hVDjSI/IX2aty/mHHfo8lCEPjys8cffBVTmL5W7LwrnaAcXvAuRDLy1GP9cGasqJkiBOlYguBm+z6wkn2E5vpAH23Dw4jeIfMJIAO0bbm+Pqvgw/0hsP9syQUUAkAA4c2OBajoD8a5UcAoKZ2+Hpy/CcOTKSFFe8fnLR6rnSsyoov9+vuEgUWPYLt1bjwPB/VSxpjJzufxj8OrN80SnAcA98iWXInbfjl+Af04FxWybt1xtP6uFkJuhQhDNtBnWWOfN2Z8Hj4u86f1HTlv83jDcm7d7LT6tLuqPs9kSyq9UADAUdrv3IAIzFv8q8nm18uG5DvfEvHxGAHT7opFVEUAlNP3Z8xcCg5mLf9XcH4UBe3f4HPWqlwfrjLPZSgDQ6RnUsw2afFI15vbTFgKA++NY5pfnypHV6BzoAC5csREzl6y1WnaO2gzv+fvi646fx5RNO3n2AoZOWWz2LDAn3svTQ1VMLa4IAG6UZ7Ru616h2K6lW0GH7eOKpTG6fweh4aC1J87H8+QzSp0JU3LJWQSAe/q0+HXLboyc/pOZloRylowGoRig4XNtDwHAPXGOSfNXCTLLkKwrW8IPNSu/L4QRTZszCQB7Si/ynIb3aYfP61aL84gAYsHvzeBJCzFz8VrN3zU+V20+qykqArDxd5QCgik0REiViS6E/iouAdTK5rKPa6qsQofmRvifOHtrsaZeDfvy732dYr+ICwLZJAISgcSDgCQAEs9ZSUslApoIvHj1WOTm3354CM//VZanUm/mdP4xTr/aYArRhUWfw62Ig2Icw/1Zhs4zXUlQ2V+rsVZw+ONzuBG+V4xzTeUJ74yV4e7mI8iCZy/CERK2A5FPLiODa35kSeePjK4FYwTwlHnZj6KBtx/+JfIPlfVZezht6uxJ6sSZ9nD74d8CEzbikt39Q4vnw35qWGd3L6eKZ2IEjDf5d+6FCTEwOte++XOBDoqtLerxE1y/fReh98Jihr4VFEyL9OlcoVcQy9Z12Z97eBDxEBev3MSLl28jWxjOmzdnNjCfn6KGLpTud6CZ7s/LMxNyZc+KdGldzWa1RAD8uWamcK6JdzIXF4E386xN86C1CAA6G4yiuHP3ASIio0A7uE8l71triyRrwh9G4fK1W3gc/UR0S5kiBXzyeYuz4Zlr5WJz7IPwSCE8yFbENy+USAwHIHXqUBJakVHRuBV6P+YZzJghHfgMqu2N/YkflfKJB/vmy50j5llh/jzFI/k8E2OK81nCyJ7NGH73KJBJW7mOcpa8XSbmT589R75c2YWNas+b3rX5DDO/nfvOmys7cmbztOqs6p1bq9+rV6/tSqdR5iMxNqhHG6R1S+OoKTaPJ7nESIBhUxZbJBg5cbvP62DK0O7iu2ypMZWO0WvUjtFqmdMVQ82iS+HuWgAnr83A0avjVUVvlfGSBLD5aOUAiUC8IyAJgHg/AmmAREAiIBGQCEgEnIeAJQJACa+3tpoWAaBUCbDm8FubX34uEYgLBM4GX8HnXYbh3AV9ujNqNhmmxsSFzaZrXL1xB1O/X42f127TTNuYMaIXerX/zCrReOTKKBwPmWq1gpBhShoJgOMhk1WjBRmJVsirJar4zTGKFIwPnOSaEgGJgH4EJAGgHyvZUyIgEZAISAQkAgkeAUkAJPgjkgbGAQK8/bdHiNLUNKZFUJiyZuWycWC19hIUPP1xzf+wcOUmo3QapXwgozS0Gm/89wR1w4PHASI1TU8zFPpTIwGSuaSAX/a2qOQ7TTr/egCVfSQCCQgBSQAkoMOQpkgEJAISAYmARMBRBCQB4CiCcnxSQIAOc9uvx2LXfuNqOcydZ8h8Rvd0+OtoAA4ePWNVELFX+yaYNLhrjM5GfOLD1A2KSK7Z9KcQMu3cqoEoH5g8uXo5Qzr/W880RdjjQJvNVkiAdGlyYn9wXwTdXioiAej8UyOoTL5B0vm3GVU5QCIQ/whIAiD+z0BaIBGQCEgEJAISAachIAkAp0EpJ0rECGhV+Vg2c4hQ+Vd0OSKjHmPzrkNYsOx3TbHN6pXKYOXsYTaV14sL6KiP8fr1G00tBar87zzbFg//1Z6xxybP9KVQs+gykATYHdQVl+6ux3u5+4rSwLJJBCQCiRMBSQAkznOTVksEJAISAYmAREAVAYoqrt7wB549f272eeM6VWIU9i3Bt+WPQwg4/1aw0rDl9vbCZ59UiVVRRXmsEgFHEaCAHks0zlpirKJPR37pjMHInjWz2RIcs3zdDvQZOdssIkCpgKBU6HDUvrgYfzfyGHYGtsWjp2/FM01bNvdyQsH/7M0fRI7/y9dvxTnVWvaMFVCr6AqkTpkREdEX4OFWKC62INeQCEgEYgkBSQDEErByWomAREAiIBGQCEgEJAISgbhHQCsK5tvurUQVC1agUGssU9h9yHQs+2270ccs4bli9lDk8MoS95uxY8UnL+5jy6lGokSwVmO5v1pFlyOb+4eirO3hKyPw8lW0NgngXh61i61B6hTudlgkh0gEJAIJCQFJACSk05C2SAQkAhIBiYBEQCIgEZAIOITA4tVb0HHARNU5eIvfunFN8Z883l5GyvlPnj4TEQDfL99oNLZJ3apYNHmgXSVKHdqIA4OtRQBwapbbrVHkZ0ECWFL7T5k8HSr7zkRBr88dsEgOlQhIBBIKApIASCgnIe2QCEgEJAISAYmAREAiIBFwCAGtW3y1SSu9Xxxd2nyKetXLIUO6tLgVeh+teo7GnkMnjLqPHtARg3u2sVpmzyHDY2HwnYd/Y/vZ1njy/K7m7BndCopUAHfXAqokQOqUHqjsOwMFPBvFgoVySomARCA+EJAEQHygLteUCEgEJAISAYmAREAiIBFwOgJHTp7Dpx0GgVUA9DaW+mtUuzLy5syGUTN+MhrGz9b/MBYfVyytd7p46fcGr3EjbDdCI4+ATn3+LA2QLFkq3Azfg13nOlohAXxRt/g6IfR36NIQBNxYINT+XVNmQVW/+ciTuVa87EkuKhGQCMQOApIAiB1c5awSAYmAREAiEMcIhD98JIS/rt0MddrKKVOmQMkiBZEvd3aULuYLhg+7pkltdX57benYoh4YbqwolKstZO/c3b5ohIY1K4opj505j0ETFlrdh54OLKtWzC8/vDwzoXjhAvDJ642MGdLpvi19+uw5xs5aCjpuzmgUbMuaxQOFffKgiG9eeGfLIkULnQFsIpjjzZs3mL7oF/QbNddp1tau+gFYOSBLpoSZ+07H/+zNRULIL/r5u9++DK55Uc1vAbK7l8ele+uxL/hrPHsRrolLprRFRCQASYC9QT1wPXw3PvKbD2+Pqk7DUk4kEZAIJAwEJAGQMM5BWiERkAjYgcCjpyF49foZ3N18ZC1iO/BLakMehEeiVc9R2L73SKxtjbeBH1cojc6tG6Ba+fc064Lba0uFssWwfNZQcROp1eydm/Oy/BnbwX/OoGLj7rGGk5JnzYoBhfLnQrJk6jXKaYBW3rWzjFPO7Mtmn6BquZIi1Fu2pIvA3fvh+GXzbqHof/hEoMMbnTqsO/p0bKqb0HJ4QRsmePHqMfae74lL99bhzZvXZiMp9Fe98CLhxAeHrsG+4N4Whf68MryPWv7LwXFvXr8UEQSySQQkAkkPAUkAJL0zlTuSCCRpBNRuO5InS4NcmT5CRZ8p4vYiPhqdmONngvH3iUAcPRWEsIjIGDOUG9KM7ulQKH9u5M+TA9k8M4mb5PthD1XLrXFwvlzZEf30GULvhdm8Jd7AFvMrgOTJtR0vmye1ccCLly+RInnyOHtxttcxtnFbMd0ZEjzhu84oXayQ2R4dsWVQzzYY2be9Zm1ve+eOSwLAEFOGVg/p1Ral/AuqPguxTQAY2pInZzb0bt8EnVo1QFq3NPYevRjHGuwXrtzAgX/OiO/+xas3YuZTIkf4nWckAqMQ8uXOgQzp3BD1+AlOnbuIly9fWV2f9iq/FdY6X752S1f0CyM1aFNSbzyfwAshWLJmC9Zt3YeQG3ds3jLLBW76aYL4jie0Fv38DrYHtBYh/5aaodq/HhIgV6bqqO2/Evy7KptEQCKQNBGQBEDSPFe5K4lAkkSAtx27g7ri8r0NAN6Y7ZFKxR/kHwF/705xtn++ZPLlcsjkRWDpKb2NN8jTh/cUjoPWTSwdNr7UD5uyWO+0Mf2U+fWEq9s8uZUBrKf92//24oeVmzBvXF9NZ4PhuicCLmD1xj8wuFdbhxW27XWMHdk/yZ25Y/ugWf2PjJxbR2yh07F63ghU/qCEqmn2zh1fBAA3wVv4sd98JRzv1KlSGu0rLgkAZeGalcti5sje8PPJbdfxB128hgFj52Hzrr90j1dqyXNAs24jcCrwou6x9aqXR/cvGmlGnbx69RpDpyzC+DnLrc7Z5rNamDumjziT/0rjM7b/yGn89MtWbP7jL1AoUE9r93kdzBnTx2GySM9atvTh38KtZ5riVsR+XcMM1f5PXpshxP5evn5iNtYjrR9q+68SgoCySQQkAkkXAUkAJN2zlTuTCCQpBPjCsyuwHUIe7FB1/pXNJnNJAb/sbVHJd1qcpAXQee00cLLuF0rFzqRIACgO/fBpS2Icox7tGmPS4K5mefP3HkRg6sI1mLd0vbjhXPv9aJE/7kiz1zF2ZE2O5S3tz9MHocqHJWOmctSWz+tVw/cT+sPDPb2ZefbOHZ8EgLIJRkz069TcKLohPggA2vNBqSL4cdp3Nt+G89a/Te8xNoeXO0IAKPjReZ86tDs8M2c0ei4ePnosyt6t3bLH6uNcvow/Vs4eJp7bpNqokxEYfBVBl66J3x6W+/PzyYNMGdODvz1MEyJBSVLAUmPpvw7N6yYomF6+eoJtAc1xI5xnbU6Eaxnr7pofNYouRZZ0xVXV/j3Tl0LNosuQPo19pFiCAkkaIxGQCFhEQBIA8gGRCEgEEgUCf18ehpPXZup84XER9YqrFZoXqzmMfMns0H8i1m/bZzOG3/VojdH9O+Lv42eTRASAoUNveLvGW0Y697xxZVOiA6i0bRgxwRtv3qI70ux1jB1ZUxlr6rA7w5aFEweAooCmgoD2zp0QCADT54H4xRcBwLXbNqmN2aN769YFcERkrmq5Ulgxe6ggC22NADB8Rru1bSRINcMUBkYkNO06DGeCLlt9nHkGO1ZMxYfvFbXaN7F1ILaTF6zC3J/XG6VhKfsg6dO6cU00rVdNiPpdvXEHK9bvxOLVW8xSBNh31dzhIhUrITXe3lPwjyr9trZUKdIjQ5r8qOW/AufvrIiZR8n9d0uVdEkhW7GS/SUCSRkBSQAk5dOVe5MIJBEEmOO4LaAFnjy/Z8OOXOCbrTmq+c2PtUgAKqnXb/etTeWmlA2M6t8BQ3t/YVGMLbGkANApWrRqs4iEUGt1Py4H3qTxpp8v2rypNG0KIeKIZoG9jrEND5VmV9NSYc6whQ4I1ccL5jPWtbB37oRAABBAagIsnjIwJrohPgkA2vPbwjFoXKeyrsfAlpt20wlrVXkfK2YPw/2wCIcIAD5rfC6Uig5cZ+f+o6jZsq+uPbDTgvH9hZBlUmokIfuNnotlv223ui1i+EWT2ujXubkQ3Hz+4oWoQvHDys2C0CWR0Kt9E0G0mKasWJ08FjuEPNiKXYEd8OJVlNEqjHwr6t0Rj5/dweV7v1u1IEfGSqhdbDWOXZ2IsMcB+LjwEqRJmcnqONlBIiARSBoISAIgaZyj3IVEIEkjcPjycJy4Nt3mPfKlyD9nF5QrMCZWSIA1m/5E824jVO2i4JlnJuMwXTo6JwMvipfLpEQAEABGQ3T+dgp+3bxbFY8ZI3qhV/vPcDwgWJU0cUapLXsdY5sfLI0B4wZ2AokMNmfZ0q9TM4wd2MnICbF37oRCABCfDUvGo0GNCgKr+CYAWHaRBJV7euvVAS5evSm+8yT/TBtD6knWJHNxifno9Zs3QiiQAnTOIgA4uWlu+vQffkHfUXOMTKKTW9Q3H4IvXze7De/zVVMhYJkqpbEeg7O+C3E9DyOLBk9cKNKKbGnU8Jg2rIeojpEiRXIxNDLqMTbvOiRu/suVTjhREk9fhGHTqfp4EHXGaIv8O1cqT39BCgTcWKAzMsAFeTLXRPUiPyFlcuvPvS2Yyr4SAYlAwkdAEgAJ/4ykhRKB/zwCf57rhODQ1ao4UOGYOY03w/eovvjw5ei9PANQJu93TseRoaOte41WnZcOTr2Py6mWP6NwIGufu7mmsRoBoJRtUxYZPfNnVVFAxbnI7JHB6fvUO+GfB48LPG7ffWA2pHDBPFg9dwRyeGUR+dPb9hw26uMMtW17HWO9+7PWj6HZLBmWJnUqpxEAxIWO+0cV3otZ3t59JiQCwNABjW8CwJZnj2krWuH7JGtGD+hopnehHFz0k6fi2SAhoDWHQgzyRvrAkTMYNHGhqtYAVemZNuOT11uTQGGf+eP7YdL8lWbaAM4g3Kx9H+Ly8x37/kGTzm/TK+xpatoU9swTm2NIAPwZ1AnXHuyMSYVT/r5xXVvTAjK6+aJu8XUy5z82D03OLRFIoAhIAiCBHow0SyIgEXiHwJEro3A8ZKpq/r9ryiyo6b8c9x+dxuErI1RrHKdI7obKvjPh69XMqbBaIgC4EG8EWXe8ZuX3UaGMP3LlyGpGCFiqx27osCUGAoBlzSgAOG72MlWcKQjIW/Lxc5erqpWr7deWA3OGY8z16JDu/fskvh3/vU1K7YaVF+y1RW2/DJmnIKAi/Gbv3AmJAKheqYwQouOe4psAIOYUcaQegLVmiQDgWN66VyhTTNz2V/qgOIr55Te7Zbc0h0IAKHZ8v3wjunw3RdWsA+vmokLZYrgVeh+teo7GnkMnjPox9YY6EmNnLRNim4aNkQrOEN60hldcfP44+il6DJmOn37davdyPDemRbRo+HGclS21x1hjMVyINLecGati34U+Rn/7GOKfNUNpnLo+G2/emJebNCwNaI8dcoxEQCKQuBGQBEDiPj9pvUQgSSLwBq/x18VvkTV9WSHmZ00DgC87dYr9gkv31uPAhf4qJIALcmX6CHX81zhVFHDjzoNo2F5/ZEGhArnRqVV9fNGkDpSb+qREAPBhtKSQruQuU9RODTc6M3R0GbZsT3OGY6ysS12DBcs3oNugabpNiS0CgAYYCgI6Y5+WnjutDfP8ShbxibnhDrkZalPpSy0H1F4CgN8nqruzGabX6D4wg456NSgYyt+y5yj8dTRA1zIMMf/skypgxINfgdzCubSFANh3+BSqNOmpupYinKmlRaJEpDA9gJEEps0wDUPXZhJoJz7LddoOsPv2X9kWq3gsnTEYuf99phLCdh9EBeBa2A68ev0M7q4+yJvlE2HWrsAvQWK7VO6+2B7QEo+evitB6+KSXPw7y/ydvj7XjDhnuVwS4vzbKptEQCLw30RAEgD/zXOXu5YIJFgE6PzvDuqK4Dur4ZrKE7WKLkc29w+xJ6gbgu6sUI0C4AvPe7n7oWy+IQi6s9yMBFAIAmfnOp4NvoLPuwzDuQshNuFJcTfWjmeIblIjAOg4MzKCYf5qjaXQGClA7LQ+nz+un125t85wjA1tstVJjk0CgLhRkbywTx670wscjQBQytjR8WZjKguF074eMdvmkngcv2PlNNSoVMbuCADT23Lmbk9b+AtGTv/Rpu8jO7O83twxfcQNvqVm720z550+vKcQnrsUctNqCoBig57fBy0tEkWTQitSiekKg3u2ceqNd8iDbWDEVtSzm2DZOTqiebPUjRUNFmL06tVrcd5MjTJsxJvlEj+tVQn3wx+K6IhVv++yWvYvoZAidyOPYl9wH9yPYpnCd6X+qOJfKnd/lMjdk19AnLw+C0euMA3NejnADK554Z2xCkrnGYh0aYyFRW3+wsgBEgGJQKJGQBIAifr4pPESgaSFwOvXz7H7fDdcCP015oVGyVPkTrecboyI6GDVTadO4S5qGHt7VDWqcZw9YwXUKroiVhSO7RWe4gYUJXTWqq7YuLvqnhJbCoCyCWuCgNaeWqZOzB/XF8xTNi2BZ2lsfBMAhrfI9tpiaX+KIGDU4ydo1XOUqGVuS3M2AaCsbW/+tWKPvREApgQA7SEJ0HPoTCxdu80WaGIE+vRoaGzYcUAQXLbmm1Nr4PfF44TYoDUNAL0EQPMGH2PolEWqKTVKhIAWiaCX9NADJInb/cF9EXR7qYkWiwu8PaqIkqyx4XRqpT+oKfiTsAq8ECLKBGo9HxQEZLRGfDXieCJkmsjn5w2+WnNxSYZCXi1RxW8Odp/roqmPYziW0QLVCy8WZIxsEgGJgERAEgDyGZAISAQSBAJvnf+uuBC61uw2QyEBeCtCguDlK3WhJzr7dYutQ4rkroIEuBmxDzWK/IjYrG1sS+kpQ6AV4bGnT58nWgKAN/m8zTx2JhgRkY/wnr8veEvsmiY1GLpMtXQ1QUA9DxxDp2eP/hrNG3ykKqSoNoe9TreW9oA1jQdTGwydB3ttsYQNbzWZt83IkYREANgaFq/sUSlF50wCgHOrKeJbe+aqliuFFbOHCpFKa43PPdNDGFZvKwnAZ+STjz50GgFQr3p5UVZz7ZY9ZmYrGgFaKQfly/gLHQYSbo40w6gtrZtoarWUzTcYRXJ0cGQps7Hrtu7DZ52GGP27aUlO00E8vwnzVmDo5EVm86mRSk412MJk2iSK+SBF/C9V8vQ4dHmoap6/4ahcmarjk+JrYy0SI64wkutIBCQCzkFAEgDOwVHOIhGQCDgBgTM35uPQpcGqav6e6UuJG/7zd1Zoqh2r3XKQWHBJliJWX3z4Qnn4RKCocc/bwbCISF1oMNw0c8YMiY4AYBg0HY6pC1fjTNBlo72WLeEHlvzjf4+Y/qOmIKAegPgizzDmLq0bxpTosjTOXqdbjQC4fO0Weg2biS1/HNJjqggdX//DWHxcsbTob68t1hajsNvQ3l9g8KQf8MeBY9a6G30eWxEA9u5VcbacTQDYStwQJNP0BmvAMtWFGgjL1+0Q/6GTrafxdrl9s0/QutcYVYFJUwfUks4IHXwvz0yqZQkp8je8z5fwzpZFkBRjZy9TTdPYu3Y2Kn9QQo/pmn1ItupRoOfNde5MNVHNb4FTIrIYgfXN2PmYtYSk8btGcnVAlxZo8Wl1eGXxUI0i0oqKcFSI1BEg9eKorMG/dxV8JiHw1mLce2QsAGloh1T7d+RU5FiJQNJEQBIASfNc5a4kAokSAWs3SR5p/YQmwIELA3AjXL3evF/2NqhaiMJHEMJIW880BUWPavkvj9VIAAVwkgE37twTYngnAoKxeddfmnmnfNnMmzNboiEA6PQcOnYWX4+YhX9OBWk+Y7xRpKo6/5tlAfmyrdWokn71xh3Nm1TWip80uCuUvHNLD7a9jmgp/4LwzJQxZmp7BOWoak8BMTofbPbaEptfXEkAaKNrKwFgOBO/F2ERjxB0MQRBl64JYmbzH3+pPtPUieja9lN88fU4qwQAibY+I2fjh5WbzAzn9+aX+aNw/fZd1GzZ1+7HRonCsHeCOw//xvazrfHk+V3dUzBdK2WK9CiRsyf8c3a2m5zVo8HCCImvWtYX1VgypHtX72JticoAACAASURBVH7n/qNmuJHE27p0sqisENeNZWx3nG2DZy8f6l6aUQCl8vRH3ky1setcezx8YkzGciL+zaztvwrurgV0zys7SgQkAkkfAUkAJP0zljuUCCQqBFjmiE77rYj9qnYnS5ZK/Dtv9tUaBQM/LbUDpvPExosQb4l5+5c+rRv8/fLDLU1q+OTzRorkKWJM27n/H7ToPlLVVubo5szmmSgIAObPrt74J3oOnaErwoEv0ctmDhHOv5YgYKX3i2PpzCHYe+gk+o6aYzQvHf5hX7cTCuqpU6XU9QzHl9NNx4Eq/czHVlp82WIJKEkAOE4APH32HPOX/o7nL17AN38ueLinF0SXoXN58849dBo4WfXGncr8JAHafj1WlQCgs9qs/kcIvHAV1FYggajWmtStikWTB2LJ6i3iu2NvUyoFpEn99nfVlvby1RNsDWiKm+F7bRkW09fRiABGXDH9QU9jSlGbz2qiVaOaKF64AMbOWmomHGhLGoieNW3ps+NsW1y+97vREJbqK5d/NM6HrvoX43dCf/w7SOHbyKdXEf44CJV8p+GfK2NBIuH1m5dIniwNfLI2RrkC45wSbWHLXmRfiYBEIOEjIAmAhH9G0kKJwH8OAd7cWxL8swSIr1dzVPKdjl2B7RDyYIeRnkD6NLlQo8hSUR/ZGc1aTXBrazCEly0xiADaI3w2dVh3dGheF72GzdIU3eLtfp+OTUGipOugaYIEoFNCwTul7r01HJXP48vpnvBdZ/Tr1NwoTSG+bLGEVWwRAKfPXUKTzkNF1IstLTZEAKkKryWKZ8m2WlXex4rZw2LKc2r1tTddQZmPIf5N61XT1ADQix+/W13bfIr+o+dh3tL1eoeZ9WPkCnUAbP2ucSKmY+0L/lqUqDNsyVxI2L1RTeVSM9QrQ1k0KLlFOK1628NHjzW1D6zNkStHVjC6wjRVi6k1TJtInjyZtSmc+vnjZ7ex6VRdRERfNJo3p0c1fJB/pPhbZni7z9D/9/MNQ1hUAM6HrsSbN6+hpMilSZkZ0c/vIINrPrsjK5y6OTmZREAikCARkARAgjwWaZREQCLA0NKdgV+AL0d6G4WmavgvE0rULCOoJkjFPlX95iNP5lp6p9Xs5wgBoAhw3bh9L8ETABTy443lrv1HjbDgzWfO7J6gA6gmhsZyhyxdd+vOfbTqNRoUizNtnGPt96NQprif0BN4+CgK5Uv76xb+M5wvrp1u3vyP/eYrdGrVwCxKIa5t0fMwxwYBwPD3WUt+E2khtrbYIACYTmIt7UTNzrgiAKj7USh/LocIAEbXELu0rmnQsucos++lLedArQAKS/JW3JbG2/+Np+qCwqyGjbfWH+QbJkrTRT8PtTolS7iWyTMQpfN+a7WvYQf+9n7RZ5xd5SfVFrImHGiTcSqdmd725vVLKBFshl3uR53C5lMN8fRFmNFIhvgnT5ZaRLMpjc5/RZ9JCIsOQsCNBUYky9sUuZXI6ObjqLlyvERAIpDEEZAEQBI/YLk9iUBiRsAWEuCtKnJ/PH8VZfZiZIpB7kw1UN5nPCiO5EiztU684VoUt/uma0v8ffxsgicA1PJl6TismTcSRXzzYuC4+Zi52FiIi3tlGP+MET1RvWIZTdVt9mNINGuks3qAIy2unW6SF73bN0GHFnWNQsC5h7i2RQ9uziYAWHJv8aotGDNrqa60EFMbFZV6e2/VDQXzmKJyPCAYI6f/pBk2bwkjvc+gI+dKPYsfJn0DlsnUKgNo7RwVfY0qH5bEsTPnUb/dt2aVNujMlvy3GocyX2RUtPitUWtKuUBraxt+fvX+Fuw618GoIouSk05S4HrYLl3TZU5XDPVLbLIrTJ16KyfOXsCK9Tuw7Lcddj2DipFKWVamdDi7Ker+dyOPoZb/CqRPkxuX7q6Du5sPsqQrjsfPbmLjybqqOfyGtlDLprLvDNyLOqn6N04q/Tv75OR8EoGki4AkAJLu2cqdSQSSBAL3o05jV2B7REQHa+6HL55+2dvCLVVWHA+Zoiv0lPmnWdOXRvUiP4oXMnuavQQA629PHdpdhN1amkNNkXr0zJ8xbMpiM3P13mDas08tVXUKiPH23zQEmQ4Iw/h7tGuMo6eD8H7Jwnj+4qXqzWzbJrUxsl97IYboaHPEOXNkbaXyQbnSRWMUx+PLFkv7cJQAMHQs74VF4ETABbthYylDOp4+eb1hLwFAgimPtxdevHyJU4GXHHIASch916O11f3Ye64UGZw/rh/4jNgbOWT6nK3Z9KeoAGDa1Mr7WSrVyLD34X3aqarlawGilrOezb0cCng2wt+Xh8akBbil8kLhHF8i4MZ8M4E73mZX9p0JX69mVnG31oFk1J5DJ4VgopZugqU5mFLBVCQXFxdrS9n0OZ3/vUE9YkL1vTK8D+rUnLm5AK4pM6NGkZ/F/99y+lNcD/tTc+63kWtzEfJgu4hwY56/YZNK/zYdi+wsEfjPIyAJgP/8IyABkAgkfAQYGvnXpe9w8e5vZuJ/fIksnWcgXFNlEdUBXr6KtmlDjrw4hd4Pw6rf/8Duv47j1LlLqiHuhsYwJL53hyZoXOedsF1CIQAoanbzzn0Rrk9xs8weGWLC8G0pq1azclmM/7YzPDKmx4hpP4rc/9EDOuLbbq1Ah4Xh2Wx0Zuh0fVThPbvC/dUO2V7nzKYHRqOz4c0su8SnLVr7cZQAcAZOyhyKiJ17+rR2EwDOtIeh+byht9ZYeo6lITftPIhT5y5aJUFEJYxGNcX3Xsmz10sAKIRLKX9fNKpdCfz9UKJkmHrBaIeR0380M5kE49wxfURpSqVFP3mK3sNnYdGqzWb9Dc/C2v75OXPMqdHyICogpvvb2+mZOHl9Bh5Evav6wfx+lqr735nPYkLcSb56uPmhXIGxyJXpnXCmnrUN+zAC4NHjt7/3fI6SJUsG4hJ6P1yUKV24YqNZmVK1NexNg7BmL0P3dwd1xeV7G1TT0YTdrvlRo+hSQXDvCeqOl6+fqE77Nh0gzb/pAO/EANmZaResjkMiQTaJgERAIqAHAUkA6EFJ9pEISAQSBAIUSTp76wdcD/tD3DDl9KgqnP9bDw9iX3Bvm51/ZVP5PBugZtGlDosm8SYz+skzXL8ViojIqBjMMmZIh3y5cyBDOjen3zA5cjB8Wb5y/baoo20aQsvyWaP7d0DJogVFlEKdtgM0S/XRBqpsD+nVFu2a1sHW3YcxasZPMbXRWRqPzmeZEoXw9fDZYAkz5s2nddMv+qVnn/HtdBuGEce3LWp4JSQCwPDG1d4IAD3PhJ4+ilZFvlzZ9XQ36qM4ofy+G2pcpEyRQlQEyZzR3Ugc0uYFEtiAkAdbcfTqBKE6f+XeJpy5MV84rRRf9faooioKaLoFt1TZUL/kJni4FbJrd/zd2v3XCXw7fkFMOVL+prC8YtvPasf8rjAtJPBCCJas2YJ1W/dpErTtPq+DOWP6OPX3iM6/mhCt2oZJQn9SfC0OXRqCK/c22oSJM6MobFpYdpYISAQSNQKSAEjUxyeNlwhIBPTUoc6RsRI+8vte1Epmf9OWJmUm1C2+Xigp/1caFbAnzV8lwvfVBPyIg3KrzYgANRFABasWDatj7MCvEB7xCMOnLVENwW1cpzIWTvwGJENiS2XbXqe7deOa8C+UL+boH0U9wYF/TmPv3ydtehwM64jbawvLCWZInxZffTPJIuFik2H/dk4oBAAJod8XjxOpIWzxTQD0at8ErEaht9ykPdgnhTEUZN18qgHCo8/H3FyzHOvxa1Pxfr4hOH1jHoJuL7O6VaYKNCy11W7Cld9LCgCqiYpSIHHx5IFCf8Sw8Rnbc+gEFq7YhD8OHjP6bqmlWlndhJUOp6/Pwd9XRmiWqzUcrkRPZHP/wKbqNymSuaJM3u9QMvfXjporx0sEJAL/MQQkAfAfO3C5XYlAUkJAj/NvGOK/PaAlrtw3D4HlixTzK32yNklK8GjuheXaegyZLuqMW2u8HV06Y7C41ddSeufLdtbMGXEy8KKq02qY/2xtPUc+t9fpVnMAeHvIqIh2fcfZZNK0YT3Q56umdqcA0Jb6Ncqj59CZmqUTbTLIoHNCIQBY4nHswE4xDnd8EgCGVSjsxfW/MI657AxnN6yuYlpWdcPJOrgdcdAiHAxlZ+h/sZxd7YJNT5WHz+tVE3oL1CdhGkCa1KlQq+r7+Kj8e8iaxQN374fj9+37sXzdDqFNwkol9kR/WNoA8Tp6ZRxOXJtmUZOG5HM1UZWmjpiOmjc7z7a1KggonX+7Hh85SCIgEfgXAUkAyEdBIiARSJQIPHp6zeptSUa3gqhT7Be4uxZAcOgazTSBVCkyoLb/KjBSwFK5pkQJlInRdP7b9B5jU/ks1sf+4vM6+KLPWJEOYEujJsDMkb3h52Of0KItazmTAOC6t0Lvo1XP0eLmUG9TBNXCIh6hVc9R2L73iN6hop/ipO87fEoIvLEEo7NaQiAASCj9OO07FPbJE7Ot+CQAJnzXGf06NU9SYfrOel4M59H6/UybOnuMkN2xqxNwNGQi3rx5pWkCb//rFl+HlMnT2mzmq1evMWn+SgyauNDiWEaYUGNk96ETRoQkI3R6fvmZ0CPh/ybJd/dBBDwzZYyVqKRnLx9iy+lGZqUSDY2nHkIhr5ao4jcnJiLi4ZNL2BnYDvcfnVLdJwUBy/tMQEGvpjZjKAdIBCQCEgEiIAkA+RxIBCQCiQ4BOv9bzzRF2ONAi7bzBemjwgtxMXQtDlwcgGcvwlX7Z0pbGA1KbkXqlBmFYnNI2A5ULTQXeTLXSnTYWDKYAmaDJy7E1IVrbNpX4YJ58OuCUUJQq9PAybpD0/t3bi6U1akPEBfN2QSAPfMp5eSoBeEIAWDvWVnCOb4JAFOhRMXW+CIAWKmCof/O1qKIi2c9Ltfg7y1D/x8+uay6rEICsKTftoDmuBm+T1X0zlGxOuqVtOg+0ibyUs3guDr3mxH7sOtsOzx5cd/icTEqwj9nF5QrMAahD4+IEoosaXs8ZCoCby2OGU8RwHxZ6uHD/KOQLk3OuHwE5FoSAYlAEkNAEgBJ7EDldiQCSR0BiivR+b8VsV/HVl2QMrmbEKl68+a1an8Xl+Qok2cgSuf9FkevjsfxkMkiZJN5mRULTkahbK10rJNwu1CkLFkyF6GQraU+/tO0QWjx6cdCE2Do5EWqm5k5she6tG6I6Yt+wbfjv7e4YaYEjBnQEcz757px1exx2GmbVg6wPfM5iwCgXecuhgiH51TgRadAGJ8EgFqpxPgiAExvgp0CbhKehGlTe8531yRQuXU699ULL0J29/L45+p4nLk530iUleUAqxSa4xCpSiG/zzoNcRhpnv/6H8bi44qlHZ7L2gSX7q0Xwoha5LMyniRATo9qCHt8DlHPbsI3W3ORGuCCZKD2wus3z5E+zbuoGWvrys8lAhIBiYAlBCQBIJ8PiYBEINEgYIuyst5NUfivQcn/4ezNHwQBYFiGKTHnWTK89c+Dx4Ua/4i+7UW5Pa2SgxSe83BPjyGTF8Uo9yv4KeX68ufJIW5KM6RLK8JwWeLPtPHFmrdrzPFWSp7pPQdn9LPHYbdEANhz4+hMAoBq57OW/KapvWArZvFBADD649vurdC+WV1RWlKtxWUEAKtbDOzWEuVL+8cpOWXrWSW0/ncjj2FnYFs8enpd07S3teqZz15LlAo8f2cl7jw8LKoDFM7+hV1h/8pij6OfCt2Sn37dGrN+w5oV8f3E/nj9+g2mLVyDKd+v1g0bS5AyOikumqX0M+31XYxIgLiwU64hEZAI/HcQkATAf+es5U4lAokegb3ne+Hc7Z81ayrbukElJDXyaYimPoBheCZvYwwbCYkdZ1vBI20REb5p+rmt9jirP4Wyhk9dEiMiR1Gs7yf0R2DwVVRs3F3XMoZl/Vj3nORAq0Y1MLJvexFRcPjEOVFe69rNULi5pkHNKmVFHXXvbJ665o+NTs4iAOh4M/9/xqJfbXIquCcSICxxR4fFkRQABZ+bd+4JzQaWPXO0xRUBwGeHt6usrlC1XElBGllqsU0AlPIviMZ1quCzT6qgUP5c0vHX+SCFPT4rwtCL5+yGrBnKgKkAO862wb1H2s+iIQmgcxld3c4GX8HnXYbh3IWQmP6/LRwjoozYtMhNrckH9WyDUf06xEruv9qaQXeWC5LZBS64++i4rj2r6QPoGig7SQQkAhIBKwhIAkA+IhIBiUCiQYDiSNsCWiD8cZCZzXTUS+TqjdDII7rSA5T6yalTZMSeoK4W8zQpDkgxQUPhKjr/VMW+fG8DXFxcUNCrGar6zkayZKniDc/IqMf47X97MXHeSrObfN7ys+waX6IpBGip8ZaUjr5HxvQYPPEHrNqwS3TnDf/a70eDwn4JsdlLADhzL8rNor22qKUjrFi/E617jXbYTEcJAJ5/ySI+cE2TOsYWn7w5kds7q3g2ihTMC/7/bJ6ZbBLVs5cAYKpJHm+vGFtIRL1XzBepUqYAS1dS2Z32pEvr6jB2WhOwFN3K33ehR7vGAoOk0l6+eoKtAU1xM3yv+E3L5fERKhWchtQpPazWt2efyr4zUMCzkdPgmP7DL+g7ak7MfPlz58CsUb1Rq8r74ln7fvlGdPluSsznFJtkpEfko2jM/Xkd/jll/DdjVP8OoLhpXLSQB9vw+s0L5MtSH09fhGH72VZWqyXQLqanvZe7H8rmczztIS72KdeQCEgEEg8CkgBIPGclLZUISAQAEVq6PaC1cPSVZnhTEvX0htXqAErdZZax2n62NZ48v2sBWxekSpEOLi4pRO3rsnmHIGemamYlsQAX5MlcE9WL/ORQqKs9h3zvQQS+X7ERfEkOi4g0m4IOPXP4M3u4o+OAiVi7ZY/qMnSohn3dDnWqfYCfftmKMbOWms1X9+NyWDR5oHDyElqz1+l25j52rJyGGpXKOFQGkJEWhi384SN0/nYKft282yFTHSUAWM5xzbwRZjXWHTIKgL0EQFw6cWp7NCynGVfCco5irXe8oR6KMoYidD5ZG+PDAmPwz5UxCLq9VLPEnfIbW9Drc71Lavbj89+h/0Ss30ZxQeNWzC8/GtWujP1HThlFyfA3qkPzuqIzK2pUadLTaODP0wehbZPaDttmbQLe/B+40F90q+w7E75ezXRFUrC/GvFsbT35uURAIiAR0IOAJAD0oCT7SAQkAgkKAd6+v1ObhlmuJEmCHWe/wJ2Hf5ulC2RwzYtqfgtAUSqKCUZEX9C9NyVlIE3KLNgW0Ex1rFeG91HLfzncUmXTPa+9HZnnv3X3YfQbPdfsxt9wTt5MMgKgeYOPsXj1FkECqLWq5Uqhyocl8b8/D5ndmLE/5xnSqy16d/g8poa7vbbHxrj4JgCqVyqDpTMGg2XI7LVFS5Bwx75/0KTzUN0VGNTwlQSA8546Cmp2GDDRqCxm7w5NMPabTom+qgB/Ny0Ro4ye8vfuBGqknLw2w0g3xRBh5v7XLfabw1FRDO+v03aA7meft/+r5g4XESBspuKB/H5u+mkCShcr5LwHQmWmMzcW4PCVETFiiIakiLUytpnSFhFRZ+nTxH751FgFQU4uEZAIJEgEJAGQII9FGiURkAhYQ0AJwX/2Mhy1/Veb3bq/wWtcvb8Fp67PxsPoi6JsUgHPxiKf9fHzO1ajBEzXV3Jbwx+fA5WdyxcYh78uDVLJh3VBUe+OqFRwqrUtOPQ5b01Zzo+CfI+ioq3OpTin7Nj267HYtf+o1TGGHZjXPW1YD6EDwJDbhNjsdbqdtReSLB1b1BMpIfbaokUA2HtLbrg3SQA456QDzl8RJNrhE+ZlSEf0/RLfdG1plCbhnFXjZhb+rm453Rh3Hh6yuiB/E91SZ8eDqDNmfflZTf/loiqAI+3Vq9cYOf1HjJ5J7Rd9jb9VFAhs3/wTFPMrgIHj5osUAaUxYmDxlIFC+DS2GokRU1FZrmWokUASYGfgF7gbSU2AN/+a4oJs7h+iZtGf44REjq39y3klAhKBhI2AJAAS9vlI6yQCEgEnI2BbGcG3iyt6Afzf+4J7ixsdpg+wrNWJa9MM6l67wNujsioh4cxtsLTf1IWrrZbjM11TCU/fsOOAEJbTQxxwDksl3Jy5L0fnstfpdnRdjmc48ezRvWME7+y1RYsA4BpHTwehSedhYN65PU0SAPagZjzm2Jnz6D54usVa9BO+64x+nZonWKLMEgp/Xx6Gk9dmOiS0Sj2W9/IMQJm83zkMOMU4W/UcjT2H7BPBzJrFQ6SYGP7Wkcjs81VTh21Tm4DE89Er48TfBZaTNW2mlWVev36OwNs/gaUWk7kkQ8GszVAwW7MEIygbKyDJSSUCEoF4R0ASAPF+BNIAiYBEIK4Q0OP809nn7T5z+s/cmAdWCHgvd19kSV/KTCyQtzmVfKfh4t11QgwwR8aKZmKBsbG3Pw4cQ6OvBhu91DI8f3T/jvi8XlWMmbkU85f9bra08uJrC4HA3GbeasZHWT9bsbPX6bZ1HdP+rLJA598ryztdBHttsUQA8NyGT1uCcbOX2WWyJADsgi1m0KFjZ9F10FScCryoOVGenNlEpEy96uWQMkUKEQ2SmBp/I+m8Bt5aLATr7GnOzF1/+Ogxlv22HQtXbMSZoMv2mGM0pnDBPPh1wSgU9c3n8FymE9D5P3RpCAJuLFB3/pO7oWLBKfDLFjflB52+QTmhREAikGQQkARAkjlKuRGJgETAGgLHrk7A0ZAJePPmtWpXOv+GL2h8oaNGwLMX4Zo5sczrrFBwEl68jELeLJ/ESc4mw2GHTVlstIeC+XJizbyRKFnUBwuWb0C3QdPM9rhhyXhRqo+NZerGzVmm6Uzy1p+K9h9VeC/RlE2z1+m29txofU7SZUCXFuj7VTOzvG97bbFEANAO5p436zbCohOqZa8kAOw7aZaF3Pv3SXT5bqpFrQ06/0umfIv8eXKg36g56NW+idDUSIyNN9Mnr89EwM2FiH4eqnsL1FZhSlbWDKV1j9HTkXongRdCsGjVJiz7bYeq2KmeeTq3boDpw3vanaJBRf/Dl0ciIvq8cPJZISGHewV8WGAU+JywSs3jZzfNTHGmKKKefco+EgGJgETAEgKSAJDPh0RAIvCfQYAvtbvPd8OF0F/NQly1wlZZetCaWCAFm+qX2AiKBMZFUyMAuC5LYuXKkVWIXplWA2De6/cT+hvd5D97/gKbd/2FmYt/xf4jp4XI38cVSqPNZ7VEJQDDcm+27osv7FRJP/DPGTFPhTL+wrZkyZLZOpXu/vY63boX+LcjHT0qjH/RpDZyG5ShM5zHXlusEQB0MmYt+Q1fj5hlq9mQBIDNkL116vYcRtdB0yymXrCCBjUgKDDXY8h0ULSRzwnV5hMDCUDH9uDFbxD5JATJkqWMcWozpyuGC3fW4GjIePHZu1x1cyz5G1quwFgUy9nVdqBtGMGQfqYELFyxCX8cPKY7lYlL/LZwDBrXqWzDam+7Mhpid1AXXAvboUog08H/IP8IZElX3Iwsjo2yiDZvQA6QCEgEJAIGCEgCQD4OEgGJwH8KAd7q7w/ua1TCii+u/jm7oFyBMUa5l9aUmgmcUhmAL8pRz27Awy12laW5pqmqtbUDrFC2GBZPHojsXpmx//BpnLsYggpliuGDUoVjxSG/cy8Mgyf+gCVrthiZRhKCVQRK+ReMldBoe51uS/gpteZZAq9k0YIoXcwXBfJ4W83vttcWawQAbb15557QcNj9l2150ZIAsPZNMf6czv/6bftF/XlLugt8NuaP64dMGdObVQZQPitXuqhti8dRb5GzfnXC25z118+NVmVEVImcPVAm3yDx79ce7MA/V8biweMzqk5wPs8GqFl0aZzmr9+9H47ft+/H8nU7BIlpqZUv44+Vs4cJYsaWRhKYN/vhj4MsDlO0YtKm8sKucx1FeVn+faheeBG8ParasqTsKxGQCEgEYhUBSQDEKrxycomARCAhImD80vvCrIwgbdajF2Do/DNK4G7kUSF8VTL317G6bVscwPbN6oLlyTbuPIjpP/wSExnA2/6hvb9An45NrTqztmzGsDa62jgqdLN+O9XyU6dKqTo1HS/+JzajBWzZk+z730OAz9+aTX8KwT/TaBpDNFhybu7YPuBz3brXaPx1NMAMLKVPbJeds+eUqFR/PGSyas762/lc4Jm+JKoXWQJ31wLiX25HHMThK6MQGnk4hghwd82PeiU2xkkKlNo+GXF0/vJ1rN2yR5Q6VSNs+Hs3vM+XSJ5cfxSSHhLY0B7lb8Kjp9dxPGQSqhSaLVT9ZZMISAQkAgkJAUkAJKTTkLZIBCQCcYoA6zTfiTyMqoXmGJUR1OP8K7c9Bb0+x+6grgi+s1qEx2pFEzh7Y6s3/oFOAydrhr/y5vqbri3EspPmr1LNXSYJwLDl5g0+dop5offD0HngFLDKgLU2qGcbDOrRxix3no7Xqg1/4GzwFXzbrZVIS5BNIhCXCNCZXPn7LnQbPM1ieDkd+0WTB8K/UD5BWDEio33/CarOJ/v+OO07FPbJE5dbsbjWpbvrREoUq5pYawxxfz/fUBTO3g7Jk6cWt/wR0Rdx6NIg3Hn4NyoUnAxfr2bWpomTz5kiwBKNP/6yFeu37RNnyN+R9T+MxccV9WsTvHz1BFsDmuJm+F6b7M7mXg71S2xA8mRpbBonO0sEJAISgbhCQBIAcYW0XEciIBFIFAgwOsDQoVczWhELLJStJfYG9cD50JVGIbEuLOfk1QxVfWcLkajYaFSEp9jfoIkLVZ2Urzt+jmOnz1sNi61WvhSWzRwC72yeDplJUcFvxs7HvKXrdc/DyISx33QyIgGYnvBl3/HiBZ4pA9OH97A5ZFe3AbKjRMAEAX6vfl67DX1Gzrbo/CtpNSTalGYtZSAhkQCPn93G5lMNEB593oZnwEUQnB5p/VDNb77Id2dj6oBLshRxGvqv1+jwh4+wdfdhHDhyGmMHfgUP9/R6TOivMQAAIABJREFUh+L8nRXYF/w1Xr1+ZjDGBR5uvnjy4p5qlQRGQryX5xtERAejbN5Bsfb7r3sTsqNEQCIgEVBBQBIA8rGQCMQDAnz52nSqrrhBMW0MF/y01A6rVl28uxZ7grrj5esnZn0pRlQqd1+rc8gOxgjQ+Vdz6A17GYoFWg6fdUGezDVRvchPRtEFzsScDseN2/eEk79i/Q7878+/7ZresDqAPRPQjkWrNouIBFubYc10tQgC5lDPHdMHzN9NbCXVbMVC9o9fBKyRaop1NSuXxZwxfcDKG6btxcuXogznqBk/qW7G0ti43P2BC/0RcPMHi6J+luxRIgL8c3ZOkI6/M7DccvpTXA/702gqar00KPk/nL25EEdDJhrpJpAY+TD/SPx18Ts8fHIFjA6rVmieJAGccRhyDomARMCpCEgCwKlwyskkAvoQkASAPpziuhfLXh25PFIzH9YwvP/UtVkgAaBGwCh2p0udEyVy9YJf9jaxRgJwLYa88sby++Ub7YKMOfnMj7W3OVKajrnT6xeNBfOjtSII2GfK0G5o+WkNTd0Ae22X4yQCCgJU7m/RfaTFnP+6H5cThJSakJxeAqFhzYpCN8DRqBt7T+5BVAC2nG5kVt6PkU1pUmQSYqZ6GtXt6/j/gmzuH+jpnqj6sPTrhpOfIOzxWSO7iZF3xiq4HrbT6O+EZ/pSqOAzCXvOdxe3/2+bC/J7NhTREimTp01U+5fGSgQkAkkbAUkAJO3zlbtLoAjEFQFw6voshDzYboZCqhQZUMFnAtKnid981NsP/xICVK9M1KdpcFHvjijg2ShOTzD6+R1sD2iN0MgjKuu6xIgFsozgvuDeunJnORFfGkvnGYiSuXvHym2ZHsV5OixtP6uFIyfPYfte4/0tGN8frI9tT+Pt//RFv6DfqLmqwxn2PG1YDyE0OHTyIlEeTWnMyx03sJMQBGQpwm/Hf69pgmGkgD12yjESAWsIWMv9t+S40/nn94AlOplzbq1xru8n9odXlkzWujr9c4a1B95aYuzYJnMVVVACb/+EB1FndK0ZH6r/ugxzQictAkBtaq8M76Niwcn449xXBs7/256uKbOgpv9yZHcv7wSr5BQSAYmARMA5CEgCwDk4ylkkAjYhEFcEwJ/nOiE4lOJ0xi1NykyoV2IDsqQrYZPdzu6cENMYWO95Z+AXuBm+zyA89l04/62IA9gT1BVPXty3CQ7D1AGbBuroTOdj6sLVqg40nexubRuhV/vPsOfQSaEZYKiQzbrlvy8eh/dLFtaxknkX5tiyJN2WPw6ZfWhaB/3egwj0Gz0Xy357S0opTv2ffx1Hk85DNR0n2j9pcFczwUC7DJaDJAIWENC6xf+8XjXMHt1b1WF/9vwFpi1cI75btrTYIgH4G3YzfA/yZ/3UjHCkqv3Gk3Xx6GmIkakFvZrCLVU2nLo+O+Z3z8UlOd68eaW6JddUnqjtvwp0fpNq2x7QElfub7awPRd4e1TGh/lH4Y9zHRERfcGob2z+5idVzOW+JAISgbhBQBIAcYOzXEUiYISAMwgA1iamivPrNy/NHa/MtcGQREkA2PfgsQoAhQAv39sgXoZzZKyEOsV+ETdj28+2FvWd7WnMm61eZDHyZK5jz3CLY3h7ydv9IZMX4Y8Dx2L67lg5DTm8MotKAEvXbjObo1+nZhg7sJPdofWWwv/Fzf7IXnBzfaeGzdvRwZN+wKtXr4VTf+1WaIzon9oGY8tJcvoByAmTDAKmt/ltPquFqUO7wzNzRrM9Mv1m0vyVGDHtR5v3T4Js8eSBNinT61lkT1A3IUxKgtewfB/Hnr4+B4cuDzVy7NOnyY0PC4wGdQGePL8nlkiRzBXlfSbgyv0NZnnwFDYtnbs/Suf9Vo85Cb4PtV8eRl8U6VzpU+cGUxvY1EUA320ndYqM8PH6HCH3t6qkTbyLGGPFBNkkAhIBiUBCQkASAAnpNKQtTkWAeXhk71nCJzw6GM9fRoja7kqjUjv/gGd080WR7F+iYLZmMbclDP/769J3YC1f05Y5nT8KZWuFved7ipekhqXeOlVUQj59Yx6CQ1eBtyyGa7Ff6pSZkDV9KeTJ8glyenyEzafqqYoApkmZGXQU6WQq+eUM2ac4YLkCY+HhVkisZy18nqWZrtzfhKin5vmcyZOlFgrOLFNkGmp/P+oUjl2dhDsPD+Hpy7AYdXu+9Lmm9EQuj2oombsvMrr5mGFjCwYpk7vhRMh0PHgcoHrLxH2ypjLxruAzMWYt7ufo1XG4Hv6nwEghQHjbwhe3bBk+FKH2jt5M8aVwf3Bf3I08hlr+K/D6zQtsPdPU7JbHEAQ+S9X85gkRqNDId6Huhn3yZamHWv4rnfqsK5PZmovvDOfaUgQABfxYYaCYX36j/fLG9NWrV3j0ONpi2UDTCIJYAU1OKhFQQUCJqgm5EYqJg7qolqNk5Ytxc5Zh3OxlFjFs0bA6smXNhOk//BLTj8/2kinfglU4nCluGRy6xig9yVSsjylXx69NjUlf4u9mmbyDcD/qNC7f+z3GvlQp0qO8z0ScuTHfKCWAxDLLAebKVD1JPDchD7YJ4oN/s9mIB2/1q/jOAf8W21MGkPMopLHM/U8Sj4nchEQgySEgCYAkd6RyQ0SATuzmUw1Vy/RoIcQXm5pFl4G3IZZu6OmU0hkkSaAo9vPlaVdge7P8P7W16DhXL/wjdp37UpUAsHSCXLtW0eViXWvh83yxIQlgrSkVA+jw/n1pGM7cXGCkbKw2nmRAMe8u+LDAqBjSxFYM8mVpiBPXplozLwZjdgy4uRCHL4/Ai1dRFseR3Cng2RhVCs12SHyJmLx5/RKPn9/BltONLZ6v4dkcvjwcJ65NV7VRb5UHq8CodPj7+FnUbNVPVw4ybzV5A5/N07EcZGoAzFryG74eMUvVZDo6zPNvWq+a0AFQmrWygUxdoDZBi4YfO9VBsgdXOea/iQCjVNiSJze/weXzO3jSQsxcvNYiOF+1rC9SXVzTpI6JFGDpwIUTB6DyB85NwaITa/479fYmunD2L+Dh5gemf5FE3XWuPe48PAzP9CVR2XcGtp5pBmqgWGr83a9UcAoKZ2+XJB6IY1cn4Ni1Kap/79xSeaFKoTlIncLd5qgvEsF1i68T7xKySQQkAhKBhIiAJAAS4qlImxxGwB4CgIv6ejXHR4UXWiQADI2jM1ev+AZsOdMYtyMO6rKbY2oU+VmzDKC1SbJnrIC6xdbh6oMtFssA2koAHA+ZIm7W1VIKVEkAlxR4L88AlMn7HV6+emIzBnky1xbOvLWmOMxMd9h9vptu4T0qMPPFlwrMjoZgWqsOQOe/euFF8PaoKlSj+RJOEkmt5cr0EeoWf3fTZm3/tnzO3P6WPUfhr6MBmsOoqD+kV1t0adNQOCXOaMzt7/ztFKzfRt0E9cY8/hF9vxRh1NZIA84gRf/e4Ugi6vfjNVSjSgyJJ2ecZVKY40LoL9hzvgdevX5qsh3n/CYwjWXguAWYv8zy97hrm0+NogdIGoyfsxysJFC2hB9OnL0g6tM/f/ECWTJlBEsE5szuaRfhxWeEKV/cu2GjM1o232AcCO4H5vRX8p2GfFnqg/3P316BdGlyirB/dbyM4aNGQP2Sm2Ki0BLzsxLyYCt2BXawSCZTvLWy70zx94Oir9aIZ+Ihnf/E/FRI2yUC/x0EJAHw3znr/9RO7SUAeDtfv8QWgdWmU3Wt3tDTOS2Zqzd2neug2zF1lADgDU7d4utBDYA9Qd1Vy9DxVt8WAsAnaxNVYShrDw2rCDQouUWEiNqKgS0EAEmWjafq4m7kUWsmGX3OFA8KVZE0cbRp3RYpL4m+Xs1EGKmlSAGGlzKNo1jOro6aozrekmPNG/XOrRqg55efIbe3l9PXv3nnHroPno4NOw5ozj2oZxtBApCg+KLPOCMxQsNBUvTPGMLw6PPYdLK+2Q1tYhUZsxa9VCp3X4eezwMXBiDgpnlFCWc4Z2ERkUJs84eVmyzayGd9UI82ZsKV1Or48+BxjJrxE/YfOW00B7+j7T6vI0pyqukNWFow8NaPOHjxG7x6/SymG3+bKhWcJrC49+iE+Hc+Mz5ZPxPh/fxbwnbmxgKR8qYl+KdMqBDkDh1OAhlsXeDvraHK73vyZKnA6gmM/NNqhlGECWSb0gyJgERAIqCKgCQA5IORJBGwlwBQ1PFdU2bVTQBkdy+nGe6tBq6jBIAShsncTmcRACmSuam+APJlkTn4z15GIPLJVbPtUEOgaqE54tZbK+RdCwNbCIBSufthV+CXKjcwLsiU9q16fdjjcwaq/e9WLZt3kNPEqviifPjKiBiyhy+HFQtOgV+21kLzgRoBtyL2a36nsrmXE6Gh1Fc4FjIZ4dFBcHfNDzo8ebPUdThSgQvzlnHC3OWYuWStSAVguHHrxjVFCcDYcPwNN2uq8m/4maI3EBbxyKLoX4WyxbB81lDkzZkN126GYvXGP7Dv8CkxFUOmm9b/CHm8vey6JU2sP3bnbv+E/Rf6m4UqJ9Y849gkABiNtOFkLdx7dNLouA2JOnufA0vPt+GcJLm+6drSLMKG30dqBkyYu8KiCdTOmD+uH8qVLqrbVP7+HLjQDxfurv33OXGBv/dXYnzAzR/MfhszuOZFNb8FojxdRPRFbDn9aUwevNqiDGdn5JKa9otuIxNAR2q67A3uhain1/Ds5UNdFvFvLSMBPNIWEn9zme5GcVil8e9goWwtUdFnEvj3WTaJgERAIpDQEZAEQEI/IWmfXQiwDBLF+DKlLSJuOXgTzNtqitSFRZ/DkcujcC1sp9nc9hAArPOrVSqIQkqZ0hYVoZd0oF++joZXhrKo4jtbk2DgiyoF+h4+uaypNs8bfr6QWSIAop+H6hYBvHp/M1jb3rTxxqxhyf/h7qMTGg44QFt4M28rBhRSPBEyTZcIYJoUHvjn6jgz+4h9vRIbkSxZStUbUg5w9q3VpXvrxU3Qi5ePYlIg+PK9LaC5SelAY3MZqk2NiQuhaxB0e6lJqoWLyMU1Vey26+H/d1DU4yd49fo1MqRzi1NnmQJ/i1ZtxrApi8HbUjbqAKz9fhRy5ciqS/SPJQkXLNuAMbOWxsyhYKGUNWT1AltvSR3BMz7H7jnfHUG3jYXmEnN9cT0EgDWR0wKejVSP5EFUADafamBWppNl7pje5Ug60LmLIRbJKxpEvYu+nZqZVdVghEyfkXPw6+bduh4le0UCKfxK8dK0qXPA37sz9l/oqxmdRmfVP0dHUcbuyoMtmjfcziBPdG06ljtRE4clXrXSsywtb5jmFRp5RPy9ZMRXjowVoJRQjGXz5fQSAYmARMBpCEgCwGlQyokSGgIkAU5dn4WLd3/D4+e3rQrb0X49BAAF5ujEl8jVG3ky1cTGU/VUxfaUUH2GBZo2PWUAtW79OBdvtd3dfCwSALxV1lsG8PcTNXUJBqqdMR3syKdXbcaAc+lxBNhPax96nrnYEN1jjW3eMJbI3UuYwJKBwXdWq0Yg8HPlBZqpEmduzNPUWaBTV9VvPvJkrqVnawm6D2/v5y39XZQenDK0OxrUqCDypuctXa9qtyL6x35DJv9gVVyNkQKzRvbGe8V8EzQOjhpH0vJ/Zz7Hvah3N9rJkBz+ObugdJ5vHJ0+Xsbr+d7r6aNmPMexCserN89jPiZZWqvoCqeIsgWcv4KOAybi8IlAo+X5/DJ0v0/HpkZil+xEbY7uQ6Zjyx+HbMLb3ioY/NtH5/TPc1+B6SPWWuZ0xVDFdyaY4783uAduhO+Jqf7C3ySWA6STG5uNqREPwiMRdOkazgRdwj8ng/Dy1SvMGtUbHu7pHV465MF27AnqakYMvZ3YRYjFUjPCkgaO1Ntw+BjkBBIBiUACQUASAAnkIKQZzkXAWi621mp6CABTh1LLeVb0BNKmzm62nB4CgC8s6mHvb2+1c2eumSAIAEt6A5YwICh6X/IdIQCcHQFgeJhKqUDzG/13vZQ8bd7wWxOd4qikctumIBARGYU0qVNh3dZ96PLdFM0KBRT9693hc8xc/KvIsdbTYktNXc/aso/9CFC/hKKeas4WU4NImur9bbDfCvtHHjtzXuhdKCQAnX/e/Hdp3dDM+dejjWHJkg9KFcGP075DYZ88NhusRAMwGsxa4+9OiZw9UCbfIEQ/CxUis+lS5xJlX20Na2f00cWrNxB4IQQnz15Alkzu6NepuaimQJ2SyKhoXLl2K+ZzVi85GXjR7LehdLFCWD1vBHzyelsz3+LnStSWVv6+kkpzN/If7DrXUTPyjovw7zlFfPkeIJtEQCIgEUisCEgCILGenLTbIgJaIlDWYHMmAZA+TS7UL7EZGVzz2UUAWNIxSCgEAFMbyhcYj0v3mNduXnLQEgZxRQAwDLZiwcnWjt6uz5k7y3KO9x+9zVE3bXT+/bK3Fcrbe8/3NAvj1lo0KUUCcI/Bl6+jda/R+OdUkOqWWSpt2rAe2LjzoEWSQG2wIw6SXYdu4yDe4J++MU+kJJGYZLrIu+aCVCnSIWXyDMicrijyZq6Lwjm+iAlTNxz7NoXoyb9D345jik6R7O1BAUo1J42/IceuTsKdyL+FeJnicDOKKVXy9OK3ic4Pn9FrD7aDpKNpS5UiAyr4TBApVAcvDgRD7E0bv+f8HTgaMkHzc0YkHbz4LaKe3cD7eYci8PYSvHr97pZembOod0fxP/WmB1XwmRhjTsx+Hx7C05dhMbfYxMY1padwZkvm7uuUPHbqUnQaOBm3Qu9j+vCe+KJJbTPnP/R+mMWUF72PEr8fXCOtWxq9Q2L6sbTf7qAuRrf62pO4IJv7B6heeImoDmBrY9nEoVMWiUoHho0ESckiPuKf1Bx9S+scWDcXjPaxt/F5pTYLnzutZigOyb9j28+2tkgCMK2P1RD4Oy2bREAiIBFIjAhIAiAxnpq02SoCWrfyKZK5CgVkhkWGRv5jNo89BMCGk3U0SgC6IFemavDK8IHROsmTpYavVwtNDQAlwiA2CQBqE1QsOA2Z0xYVTsCW041UHXiKHzE8lI6sWqMyMksBHrky2mYM6BBYuuUr6v0VCmdvCwoyHr48HMGhDLE3bsSSegkUYdJqdCi08oWtPkg6OjDcdvvZVir7Ny45RpGt62F/ms1I5yS5S0oTxxCgU1WjyFJkzVBahxUJv0vQxWvoPXwmduwz/t4pDnyK5MnRpvcYs9BqZWdVy5VC7arvY9WGP3Aq8KLRhqkHMHZgJ7O86/hGhQ4/nY+wx8bh4tqOyNsqJLxlpNDYrsD2iIgOtroNOjDUj+B3gY2RKX9fGoYzNxfoSn1iFE/44yDV75jym5glXQlYi3ZifrUaEcg5XFxSCKeKUUHFvLvi0KUhmhVMuAdbSoTasl9+34p5d8GHBUY5pAdAG0kCkABoWo+35MmMzunly1eYunC1xWgWOsYDurRA36+aiVKAk+av1BQInDGiF3q1/8wuPQ/ic/bmIvxzdaxFFXtlA6lTeqCiz2S7wv6Z8sMKH85qFARt1aiGQ9NZiwDg5NQLqlPsF5EmYildQEYAOHQUcrBEQCKQQBCQBEACOQhphnMR0HpRpfJxlUJzwJr3zOM2bXSMqYycNX0Zqw66MlZNoMvSbqxVAYgLAkCxj4RIVb+5uPZgh+rLv0KYpEuTy2hLVNx/+uIBlNvBYyGTdN9ucyJlj5YIAGVBRjt4pPVTdQhITOTOXCvG8VHGUJMg6ukNKAQFla5js/FWd1dgO4Q82PGvDoALvD0qo7b/apFb+tahGW5WKYHOSIUC4+GbraUoH8jqAIaNL+KVfWfEKoERm7iYzk1RwKGTF8foACg5zlT3n77oF/QbNVfTHKqid2xRDyt/32nmYFA1fc28EaLiQUJqO862xeV7lmvFG9qrfC+YIkQhOz3528p4w1tMPd8rvb8BziAADPcYGwQAf8+PXh1nMX/b0Ia4KJ949HQQmnQeplnqks6/aeQABTSnLVyDQRMXmj3G/K6smDXUodtw/ibuOtcedx4e1tQrURbmb1Pp3P1trqDCcP6arfpppvrY+v0c1b+D0FZwtAWHrsG+4N4Wy/V6ZXgftfyXCy0Eivyx/4tXUTFLJzVS1lFM5XiJgEQg8SIgCYDEe3bScgsIaN/KW4dNr4OuzKS3hrLSX+/8sRkBYPry/+T5fV11oE3RU5yD2xGHbBpvKwFQIOtnmnoIlk5UITh8sjaxfvAO9mC49p7gnkLlP7t7BXGbRNE/S6rTTKHw9+4koij+d7qxWekymsTc3A/yjUCxnF0ctDBhDKeTs3DFRqHwTweoRcOPhfgXb/+37aFjot26tvkUt+8+wO/bzUstOhoq7Gx06LxvOlkfDMHW25TvxZEro3A8ZKpVJ814Xhe8l6cfyuYbgi2nGuFGuD61eWskYEInAD4uvAgbT9bFo6chemEW/ZjS0KDkFqcIA5ouzFD4kdN/xOiZP6vapAhe8tl3cXEx6vPk6TMRCTBi2o9mY9s2qY3Zo3sjQ7q3pKI9jdEAR6+Mw6kbcyw6w8pvT7VC81Aga2PdSzEiolXP0dhz6ITuMZY6dm7dQPxOuKZJrXs+/hYzgoaVJLKkL4nsGT4UKTJBd5bjwIX+FvdtWFrTkDRgudYaRZeakc26jZIdJQISAYlAAkJAEgAJ6DCkKc5DwF4NAFqg10FXrGWYry0voLwBq174R5E7zhxy0+bMCADejDE837BmseF6yss/HdZNp+qq2mPpVBgBUNt/lXiZthUDhjrTOWL6AcPotRojAFiDecuZxhppBtoW8qWvUsEpKJy9nfMeLgsz8eU6+M4qkVfNUFKtsH9bjXFm2LKta8dGfwqBXbx6E7m9vUTY/vlL19Cs2wiz0H5b1lYIgMfRTxF44Sr8C+WzyWmwZS09fS2JeCo5+MyBf5fX//a3p47/Gmw4+QnCHp81W4Yq5O6u+XD/0WnV8HlWJ2GpO0YPPHp6XY+ZSOwEQAHPxqrkI2/5M6fzx7OXEaIEq2lj2lDVQnPsCnO3Bmz4w0eC0NJS/V8wvj++allPpA0wVWDmkrXI4ZUZzRu8JQT4DH8zdr5RxYxMGTNg9uiv0bzBR2bpBtbsUfucpVv3BvcWJKWlljVDGTQosQUpkrvqWsYa+aFrkn87MaKn7kflMLJfe6RLa319/h05cmUk6Li/fBUdsxRJVP4dKVdgLM7e/AFHr45X/f68HWAcvUXS4NytH1G9yI+xQhbZgofsKxGQCEgEnIWAJACchaScJ0EhcDfymKjLrkf92NRwWwkAjrclBDUuCQA6EQwt16p7bHhDrhbyaO1QDcfbigEJALfUXvjf6Sa4HrZLcylFxd/eGs7Mb6beQFw1kgC09VbEAQTfWYmHTy47vHRSqwxgCgjJgObdRoDq6oaNub/1a1TA8KlLBEmg1ZQUAN/8uYRGAKsN+BXIjYHdWqFe9fLxog1gKQw/dYqMIq0lc1p/ZEpXBHkz18HTF+FgChKjcUiK0XE1bi4oV2A0SuTqpUks8bfl/XzDwbSk5y8jzeAi8cCbTLdU2fH85UM8enZdEAAVC07BlXsbY00DwNAQPSkA1CXRKwL49MV9Ea5t2pgS0bDk/3D30QnN6KHY+m1gREurnqOwfe8RM7sMb/Hp/DP1hZECKVOkwNyxfdCs/keCBDAUEGT4P0UyG9WuZJcGgNb3hjflf18ehoBbizS1IgwjQPT+kJ27GIIv+47X1PMwnYf7K1G4AKgHwu9yEd+8yOaZySYCj3/zSaqrkT3KevzOkbC+EPoLjodMtpAy4oL8ng1RzW9+TAqX3r3LfhIBiYBEIDEgIAmAxHBK0ka7ELge9ofI4eMNvWnj7U+OjBXF7YcpSWAPAcD5Qx5sw8GL3yDyCUNR36jazJdtb4+q+DD/SGw/2zLWIwBoBAWQDgT3U61/TIegXP4xKJ6rh7CXt0L7L/QD0w/evHltAXdFhbwQyhUYAyXH3hYMPvJbAOa483wYJn838rgqbt4eVVC/xCZhC3NYWaf6Zvg+q/m+zL1Pm9obZfMNjrMcepY32xnYTrMqAPfA/FIqvr8VBFR/Tt4C7yJe9vmsJqUUALWHijeePYZMx0+/bjX6mI7BkinfIrtXZnEjunnXX6rPpCICePRUEFr1Gm2Ud00CYGTf9ijlX9CpzpO1HyU6JOqOvPlI3lbn9/wUVQrNRsiDrZrlPa2tSWetRK6eQvnfMLJAGWepJKZWqU3npAC4wMPNV9jGdB5Le1Sccr1lALX0Xqxhxc9jq0SopQgAJaddLd/f1NGnI/3VN5MwuGcb1K76Qaw9v4xW2Xu+hyphbg8BQGxZ/m/olMVG31mlGsCH7xVFyaIFUaRgHvjkzanrdt/SeVLPx1r5PmW8Esp/9f4WqyRAkRztUdl3up5HSfaRCEgEJAKJCgFJACSq45LG2oMAc0Ovhe3Ek+f3kCqFO3JkrIBMboVFTiDF225F7BO5166pPJEtw4dCFV8RbrNnPZbbYv4v8w9fvX4G5nkzNNfDzU+oe8dH4610+ONzuBG+V9z8ca/Z3csho2tB1fJhxIXlk24/PCj2wEbssmX4QNxSurv5WFTQtgcDRincjNiHyCeXQXV/kgoeboUESWDaeHMVFn0OtyIOiv2wKWNon9a+YhN7hp9uOlXfakgtbWBYbbrU3mCdbi2ihXsv5zNOPLeFsrWMTdMTxNwH/zlj5rzTMIY+8/azfo3ymLxglZlKulJFIFPG9Jol1+h4DO/zJbq1/dSmW0VHgOF3QCuUX31eF/h7fyXSAPYEdbcQoqxtlZ7bda1omNgkAGiXUt2A1utx7vX04VyOEACxFQFgKQy+7sflsGjyQCGSp1b1QiG9qpUvJQ46IjIKGTOkizXnX3mazt3+Cfsv9DeLBKDDTK0Ekqm2Nqb6REZFizSHZMlc4J4+rVH6Aj8Pi3iEM0GXcOTkOQScvwISJHlzZtO9lJ6yfaaTMTrkk+JrcfLaDATdXqpCJr99ADHmAAAgAElEQVRNA6hR5GeQAJFNIiARkAgkNQQkAZDUTlTuRyIgEYgXBLReoLWM8UxfCvmy1BNiXHQWDZtpWbd42VAcL0pnQAnfp3Nk2rq1bYRhfb7Att1H0HfUHLCigFJFoMqHJcEb1UWrNmPYlMXiM7XW5rNamDq0OzwzZ4yT3elRHjc99+I5u+Kvi4PsIgBYn7yYd2ccvDhQdXyp3H3wQf6RqnvXIgCYrlC3+HpRjtLeMoD/Z+86oKOqtuhOISEhhAChdwi9hCZKl96LgFRBmhRp0qRJDYJIky4ogiAgiiBNkCagiIUWWkLvHUJPICThr335L05mXptJD/eu5frrZ+67Zb83wzv7nrN3UiQASMxWKjA53sQ1jwadQ9s+4xB0xlackGKWTHUf+ul8VbV8y+c6QR5UHVImm09lNCsdMzPH7Jr4nQ4+dxkr123H5l37cfj4GfGdHdi9NXp0aCK0Opp0Hi6EPZVGcqRb20ampiBRveFIQ9x5bK/g4CuLVjrgkGw7fZMWs0o2lhPyZKyL2sWWxuogwNQGZCeJgERAIpBICEgCIJGAl9NKBCQCKQuBw5dnqFgVOiFt6pxCgyHqZYTNhhno1yr6FYJufCu8p9lYD04l99fx5Iknhd+u2YqB4+eoBkaV3ygpFMGfPQ/H8MlfImBId7xVthhOnH4l8kbhPwYTQwLmY93WvaoPWLO6VbBwyhBk8U2Ykz2W01CIkyeVanX5los0SuFnVgiFALUaRe+Y2bMruCciIsNsunmk8hWWk5YZThQizOfbCCdvLFG18mSgXCxbF+TKUAv7z41S1bRQAnyW8nCf1i2uCYDiOT5A0Wyd4JEqsygfUpszlYsXMnqVBMsr1Fp8W4Qy+J39zU/4aNxsu3/omPViqQdg9wAOXKBFYOqRRnrTcP+rN+5Cn1EzVQm5z0f1RqdW9dB54OQY7h8k6eZNHAhm7Ri1Y1cXiGfS+reVpW0st3shhADVy6zcXdOhbvHlyJ6+Gn4L7v1/EgCy9t8IdPm5REAikCIQkARAiriNchMSAYlAYiNw48E+bD3eLoZ4G4Mnplw7wQkkCNRIAAZ1jf03JFp5SGLjZj0/A4dd+w5hcMA8VVcABgas6e/RoSl4yjpg7Cz8GxgshuHp4oCurUChNeoJ0IpNK5uAAUgaz9Txtv2w8NvYFdwDkVEvRCkLy24YeIeG38b5O+tVbetIAFCQj1Zlas4YPOHP69swRlBLscCQp0F4+TISeTLWQ870NYULQNiLu6b2pgh5Uovj7/PjTF2jFeAnFAGgzM8afrbTt3iCG7NxX36ZW8Irda4YHxCrZy/ugQ4mlf0+Ew4m8dXU1PyN5uIzvGDSoHit+VdbA0/Tbz36RwiyXn/wOx6EnhE6JFS/53Nlbztx+gLe7TVGNQOCY7F0Z/msT7Dkh18wee530cNny5wRG5d+hnIlCxtOqWX3WzTb+6hacDoOXvpc83eXg5fI0RNVCk4VpYB7TvUDSaHqhWarlsUZLkZ2kAhIBCQCyQgBSQAko5sllyoRkAgkXQSos8A0aipMWzZqTZTJ9RFe4iWOXJ6pWm/K2m8GfrL9h8DNOyEYNeUrfLN6cwxYFA/10sX90HXwZ6pK40qmwN2QBxg4fq6qg8B3s0eDLgPx1aihYU8gznVQILJeiRXYc6q/qg2g0VoZEFf2m2KX9oBCAPCkXCtzwGjehM4AUNbD/WZKW1bVBtBozY6K2xmNa/35nXsPBJm1/KdXGT56zbL+nwKgid0YGLs4pXIoIObpP5099BrT/WnvZ92PNok932uqey2zqrSsa/Nlaoq6xZcJnRpa/mkp/iuWu4mNs5xfIiARkAgkNAKSAEhoxOV8EgGJQIpFgKeotF18EHo6xh4ZXBXI/I4oBaA9oHVTLMv00rtTLGg6G4uKihLZACOnLIo+5e/buYXwBeffFn63QfNqplGzH/UAaCNo3exJNXYEe6b+bwpspnqSrzWe4rkeeGUWDlyaIk717WnUlKhXYiX+uTABhy5NN3CZ+G9kiuEVytJOM6AyWkN8EACs66aLglomhLIeEgDUNNAKBPXWzQwAWsJl96lqtL1Yf85ncPjkhfhq5Ss3E7VGz/tFU4ai2pv+sZ4vKQywYt12vNc/QHcp1PVo17wWWvcaG0MHgME/S308UrtrXs8MG4psWv/W8gL+3pbNMxTl844QpTAbAhsJhxvrFht9g6SAsVyDREAiIBFwFAFJADiKnLxOIiARkAioIMB6ZKZCM9g326xrpM1e97r0Yyr1ohUbxGn/rAn9cfXGHRvxMHuxqFe9AlbMGYOM6b3BsgP+5+zsbO8wmv3tJQBcXTxRo/B8FMjcQqQkbz3eVthd6ltFxpxeOdHks8fsA7qRmGmKGv6hS9Nw4OIkQ4tN6zHjgwBgRs0vR1uJlHStptj4nbn1o7B8fRH5xMx2RR8l88EvcyvT18SmI5/hSXOXY9Kc5TbDUBBwwaTBqFiueGymSFLXmiEA3q5YBizFocXn7v3/Cfnx7yvmjEb2LL66e9p8tPn/7VRtuzHzqkT27qBexC9HW6pqVziqb5CkgJaLkQhIBCQCDiAgCQAHQJOXSAQkAhIBPQTsJQHiy488pd0l2qu5uDjDTHBhtPeBH7TGZyN6wi1VKuz56wiW/rBFWJDlyq4tsmc0puXntB/dcqwtHoSe0g2oKVhGi9CKBT4VQntKo9Xlvxcn48T1RQiPeKw7NYMdj1SZhKsEa5rZeHK+/9xInL29FpFRz1Sv59yeblnE3AyEGXQfuDBJOFNECAE1pTkhvWchRESF4vGzKzZjxQcBwEmYUUMy7fajQ6pESI701dHE/9WpOk94fz8zGCRetKw1Xy3cCW6uXvChzWaBicJuNKEaRS757CouFpyXtfAU/DNT855Q64yLefb+HYjqrfrFGIrfr7Bnz6Nr/lnv//38caI8gg4eSitZJD9+WDABRfxy6y5FzyrSaA/U5GAGSBbvCkZd5ecSAYmARCDFISAJgBR3S+WGJAISgaSAwN0nR7H9RCfVkyfL9TH9v1GptUibWv9lNynsKamsYd+/x9Cg01Abgb/GtSvhm2nDcfjEGfT9ZCbOXLiqumTWWq+YPRrUCqDWQPehU7B5535hzUYF8krlS8Sp7zrJAIr13Xr0L8LC77wKQ51ckMX7DWTyKg33VOl1oeX1Nx7+hUdh56P7+XqVglfqnEjrnlv3egb1D0PP4vbjw9HXM/ihW4CPR0HV+m5FEI7rpZo+iYXEfD6Z0XDtwV6xfhdndxG0U1hRDTeunfoLNx7uQ2TUc4GXm2s6ZPV+E26uaZHO00/UhidWY6bJnweOo88nM5Ha3Q2sg6d7RUprl67eRPt+E8RelfbLss+RP3d2tPlwXLTAZ9M6lREYdA7sb9n+WDtPfD/1mpksEfXrnVA69wC8lX9CSoNd7kciIBGQCJhCQBIApmCSnSQCEgGJgP0I8BT2t+BeuByyTfVUMo17NtQp9i2Yui2beQTuP3yMnsOn4cdNv8W4iHX/A7q1wpOnYZj65SrNAZl2POiDNsJOkOnH85eti+7LMWaM6SsEAl1dXcwvSvaUCNiBwPVbd8GMlrjKOLFj6gTpyr3RhSNg1rfR85F48/byxLHg/4gsrcWYIQB4rZbuivYmnZAjfTXUL/F9DDvMBAFFTiIRkAhIBJIIApIASCI3Qi5DIiARSLkIsI754KWpuPv4CCKiwsB675zp30YVv2niFFc2+xEIOnsJXQZNVnUB0BuNwmMkANzdUmH6ou+FOJtaG96nA0b27WjKj9z+1csrJAIpHwFm4HQcMNHu7yiRMUsAsO/tRwex/WQn1fKUmCjL4D/lP3VyhxIBiYAZBCQBYAYl2UciIBGQCEgEkhwCwWcvY8DYWdi2919Ta2tWtwoWThmCzBnTY9X6neg1YppNGYEy0Bv+RTDmo86oULooMvvqp+ibmlx2kgi8ZghoZeoYwUA9BGoD+OXNYdQ1+vOHYeew/WRn3H0cqHoNdTIKZ2mPqgWnOWRraHohsqNEQCIgEUgGCEgCIBncJLlEiUBKQ4AvhhNnLUP2rL4oXcwPtMDK7OsjBNlkkwjYg4DiEDDrmzU2dcSW41BsbcmMESjqlwdHg86hbZ9xCDpzyXCqtF6e6PxuA4wb1AUsD5BNIiARMIfAwWOnHHLrGNyjDT4d1kNk6djTKJzJTKuT1xcj7MVdcSktAbOkexMV8weANpuySQQkAhIBiQAgCQD5FEgEJAIJjgBPblv3HmNTC1qmREH4F/XDG6WLoGSRAiiUPycy+qSTtdgJfoeS34ThL17g97+PYnDAvGiBMctdfDd7tKjrv3U3BD2HTcP6bX/YtUkleyCLbwa7rpOdJQKvKwJ/HTqBuh0Ga2bZqOHybuMamDm2L3JkzRQr2Cgc+TwiRFPoMlaDy4slAhIBiUAyR0ASAMn8BsrlSwSSIwJqFlF6+3irbHGULVEI5UoVQvN6VeHj7SVU2vmfbBIBBYHn4S8wasoiTF+0OgYoPMWnO0CDGm/ZiP7Zg56jJ5P2zCH7SgRSCgJqTgDWe6MwoH/RAkLxv0alsihTvKCw+rxx+x7SeHogXdo0KQUOuQ+JgERAIpBkEJAEQJK5FXIhEoHXB4Fla7bi/YGT7N6wUhvK1NIPR84A67TLlyoiiIEifnmQK1tmeKXxsHtceUHKQYAn/P1Gz4rhEPDZiJ4Y0O1dzFr8o6boHxGgT3mpogUwdvo3qlkERQvmwY9fTkDxQinPti3lPAFyJ0kFgbBnzzFw/Bws/G5D9JIY6Pdo30R8z/zy5ozxe3377n38uucffLVyI37/5yj2rJmDam/6J5XtyHVIBCQCEoEUg4AkAFLMrZQbkQgkDwTogz1+5lJhEWVva1SrIpbP+gRfLl+PkVMWqV6unCjxNKnqm6VQskh+qS1gL9DJvL+iCzBx9jK0bVpLqP5v3LEPPYZN1UxHVtwB6M0+etrXmDz3O1UU7FEnT+YwyuVLBGKNwPcbdmLRig2CqKXWS6XyJYQOh9IePXmK3fuPiKB/044/Y8z35eQh6Ple01ivQQ4gEZAISAQkAjERkASAfCIkAhKBBEWAtdqrft6JtVv2IDDonK5wm/XCGKR9OuwDjJryVQzvdr0NkBDgidMH7ZsgU0afBN2rnCxxEbh2844gf+7ef6hrGWhZ369nXVYwX06sWRggTi9lkwhIBBxDgJkBfx8+iSU/bMG6rXs1SbkRfd9DwJDuoiRANomAREAiIBGIOwQkARB3WMqRJAISAQcQuHztFroO+Qw7/zhoePWkYT3Qq2Mz4S29eed+w/6WHfyL+WHBpMGoWK549J8fPn6K4ZO/hLOTM8qWLCQCu/y5syN9Oi84O8uXTrsATqKdo6Ki8NXKTRj66XzVQINp/d/PGyfuPTMHPv50gSa5RDeAuRMHIo1n6iS6W7ksiUDSRCAiIhKHT5zBinXbsPynbQh58MhwoR1b1sO8iQNBDQ/ZJAISAYmARCDuEJAEQNxhKUeSCEgEHEDg1LnLaPPhONWa694dm6NKhVI4cuIMqCg9tFc7FC2YF20/HAfqANjbmA2wYvZoITjFpiVSxRdO2hNSfLB08YIibTVn1kzSjcBewJNIf5adsLb4o3FzwOdNabzPTDNu16wWIiOjMH3R95oaAdkyZxTe5LIm2bGbqlf6k9IdFoLOXtLMQHkd0ty/W7sNLMex/O6ZeYrerlgGK+aMRvYsvma6O9zn58N1cfvRAaRy8QKcnJDWPRfcXNMhbepcqFRgMtxTpXd4bHmhREAiIBFIighIAiAp3hW5JonAa4TAvn+PoUqLPqo7ZsDVpknNGJ85Yi1lOYDlKa49PtUkD7q1bYT3W9VH7hxZTN0hWlFtDGyEB6FnbfpnTfcWmpfZZmqc+Ox09vYa7A7ug4ioMJtp3sw/DmVyD9KdPrbXx+ferMem/eSAsbOwbe+/4iOKAw7u0VYQO6xV1tMIGNmvI8YP6ipJIAdvGLNtug+dgjWbd8cYgd+rb2eORPW3Sjs4svplWr8rzARaPX+cqEePbQuY9S3GTFtsMwzr1meO7QeP1O7iM5Ifq9bvRK8R02yyUFjWNH1MH1B7IqU2igBy7/Y2km4bl34Gir/GV4uIDMP6I/Vw5/ERmykypS2NZqV/hauLFJaNL/zluBIBiUDiICAJgMTBXc4qEZAI/B8BLUcAns5uWzFdnMJbthXrtuO9/gE2+LH/px9/ANaXMsDTKimwfKncsH0fmnUdYde9yODjjRlj+gpPeQaOek0SAMYEgl3gx0Fnph6PnvoqaKM4INP59U5o2U85oQ558FgIULI2OWumDHGwmtdniKNB59Cq52hQY8GyWZIwcYlGUiIAuC+t8pKEOuWOS2ztHWv77wdQt70+kWg9Zq0q5dCyYXW826gGfDOks3dK0/2Tw2+06c3IjhIBiYBEwCQCkgAwCZTsJhGQCMQ9AnppwUy7XzlnDHhCaNm0Tt0Ui0C/vDnAum/WmXYepG41qGQWzPzqBwyaMNfujZFsGD3gfQzs3lqXBEgOL5exPcGP7fV2gx8HFzwPf4HIyEh4eqQGbQN7DpuG9dv+UB2Zz9+ahRNQKH8uYS9IwoolJLPHDxC6EbKZQ2D1xl2idMey0dXj66nD4oVMSWoEAPetRjTxt2TLsqnRZUnm0ExevZh507r3GBwLPq+5cBKrfB6Y8cXf/vTp0ibIJh+FXcDGwMZ4/OyKzXy5MtREo1I/J8g65CQSAYmARCAhEZAEQEKiLeeSCEgEYiAQGvYMA8bOxterNtkg06rR2yI4SJc2TfRnar7SyofW/fW0BSgmOLhnG1HvTRLAkaYEhrS30mqSAEh6GQCW9+rZ83AhAjlr8RrVW6hoBLzb6G3M+Gp1DH0A3v+po3qLU0opGKn/DSIhN/PrH7Ftzz/RHVOlcsWwDzugaoVSjnz9DK9JigQACU+WQFj/3nVp01DYVabUdufeA7TvNwE7fj8QY4tvlimGFg2qoXHtSiiUL5cgU4nRoyehoGggnxtm7PjlzWmXE0BUVDiu3P8NV+/vQsjTILx8GYnUqTKCKf05fKrB16sUnJ1flVzcfRKITYHN8OxFiA38hbK0Rc2i6nazcX2vWIogSw3iGlU5nkRAIqCFgCQA5LMhEZAIJBoCWi+GXNDAD1qLGm3auCnt3v1H6NBvghB0s27W/fUIgAlDuqFv5xaabgI84S1WMC8OHA3G4eNnNPFhFsDYgV00X075Unfq1gqEhd+xGcM7dV4Uytou0bBXJo7tCf7DsHM4d3stol5G2OwlT8b6yJS2TKLvUW8BFIIcOH6usCOzbnz+Bn3QBj9u3q1av02C4OPe7TG4R5voeu8kvdnXaHF3Qx7i+CnbE2cGmf5F/eJEWZ4n+rfu2AaOPt5eKFmkgF1Ba0q+NVpEb5kSBZEpgw+iXr4UpSH8Llo3ZgUsn/WJ6YyAc3fW4Y/TgxH24q4mpAz+fb1KonSuAfByz4XNR9/B84gHNv0LZ22Pkjl749ajV5oh2dJVhI9HwWjyIK7umSVR7OTkDDeXtID4X2/k9W2Iyn5T4moqOY5EQCIgERAISAJAPggSAYlAoiGglxrKOnsG9ZbNnv5aNcccj8rbrDHVchMgQcDgnqdRB46eQr/RXwjfauumlqVg2ef5i/v489wI1fTSjF4lYrzY8dTq6NX5OH1rFR6FXbQQ5XOCm6sXfDwLoVi2riiUpU30C6je+BnSFIOnW2acuP41nj7ni/VLuLl6I7tPFVTxmwav1DnFUs0QAPvODsO9J8dt9u/tkRcFMr2Do1fnITIq3Obz4jm6w9MtCw5dmqr6eYHM7+DGgz9x8d4viIgMBV9+2b9I1k4ol2eozYs2T+sOXvwcNx/9Be7dknTgS30qlzRCwTtruorg3Ok9zYmHPX4Siklzl+OzeSui90BxNmoEeKR2w9ote/HJ1K81VcxpV8a+lroAzFYhCeXu7oYCebLHILIS7QtncmIGY2u37LG932nToFK5Evh2zVaBCQM2BnGtG9cUApmZMvrYXMNT3L8PBwmRxd//CYwm1BSnDYr/tWlaC8UK5onOpAh/8QI//bIHtAi1bsy4efDoCRYs/1nofDB1nN9lOoZUf8s/egytPbi7uaFts1pCjE9tj/y8dtXy2Lb3HyxasVHcQ2Z71K5SDv26tBR2kU5OTmJZtCJVIxkoEsrMEIW85O9I8LnLWLluO3b8cVA4miiNGicVShdF68Y1wBNxS10RvfEb1qyIpT9swblL1zBlZK9oAsoRvE0+Fg530yv1MhrUsrTLqO+Nh39i2/H3dIN/yzHeyDsS6Tz9NEVQ1eZzcU4Nv8wtULHAJKROFVMHhIF82IvbgjBQSF8XZ3dkS1cJaVPnQRr3bKpbSA6ZYkbYy88lAhKB5IWAJACS1/2Sq5UIpCgE9v4diOqt+qnuaf03k9G0TuUYn9nTX094ihoAeXJkQd0Og1W94S3dBxzRKVAWbfbF7u6To9hxsisehJ42vL8kAmoX+0akseqNrzeQh1tm1Cv+HehEYEQAMMDXqpFlimzujHV1XQTSps5t1wu2su7sPlXRoOQPIqhnO3jxMxy8PA0kSsw0Mw4GluMw5ZgCk9SEqFiuuE1turWDgPUa3n+3PuYGDBSnvhQKpO2Z4nXOIJVkVs8OTVWDZDP7Scg+es4cWutg8LpkxggU9csT3UURXJy/bJ3h8km4BAztJgJ6vVIfvYEsBQWNSgCYIaDlPqI1h6VtJEkAMy4A3Mv0Ravx+YKVqr81lnO9U78aZo7tG617ojV+veoVhGsAdSssHQccxdvw5sRBBy3xVqOhtcRgra97iSj8crQVroTsMBpSfO7k5CIs/jzcfB36fcqRvjoalPhBpO1fuLMBu4J74kXkU925XV08kdX7TZTL8zGy+bz6ty00/CYuh+zAX+c+US1DKJjlXdQqaus0YWqTspNEQCIgEdBAQBIA8tGQCEgEEg0BLXsoLfsnLccAtf5aAn/KC+Wla7dsRMkIhNoLp9aLuJGlmBkCgH02BTbF/dBTpu8DSYBGpdbC2SmVps2g0WA509dAI/91In1fzwYwnUd+8XLLcgbLxhP3qgWnCe9svesdJQD4gl4xfwBK5eqLGw/2Yevxdqppumr7dHX2wNtF5sEvcysjGGJ8TrJHyfSwdp9gR60ASwl+s/imFzoBX63cqDovn5fpo/ugZuWy0afIdi0wgTo7QgBwaZYWmwx8P/50AeYuXWt61UrWhbOzEwaOnwP+PtjT+N1d99WnIiMgPggAroX3etW8sciXK5shAcAMAGpHEAezTXGcyOKbQXN8y7EUAoB/cxRvOmHEd3P0meK6vps9Wriu6DX+fm480kQE1Gaa8hvx+Nll/H0+pjilPdfzN0aPRFUby9nJFUWydULVQjN0f395rZtrWmRIUxz8HSZh4Z4qvZnlyT4SAYmAREAXAUkAyAdEIiARSBQEIiOjMHra15g89zub+dWssfRO4q3733/4GN2GTFGt61bcBVb+vAMjp9gKPFmnnMZ3BsA/Fybg0KXpIkXffHNC2TyDUTz7Bw4TAExfbVRqHVjDrxfAh0c8xOHLM22W5umWFU1Kb8S9J8fihQDghEzlb1ZmC/adGYbj1xaahsdRAsDMBHQQWLRiA0Z9/pU40VV87JmazgDM6LSbQSo94t9vVd/QRtLMeuKjj6PBGom4nxdPEintTM9/54NRhqfelutXAnh+Rx0hADhW/66tRDnGgcBg1RN+hbRzJANAWasSkBplAJy/fB3v9hqDoDOX7LpNFD9lSYXW+JaDKQTAnweOO4w3CZP4bnqaLEZzKyVZev3O3PoBu0/1RWTUM6PhxOf8/Wvsvx5XQnY6RABwjBI5eqJKwakIvDIb+8+Ntus3nNkAtYsuFlkDZtZNEqBZ6V8kAWDq7spOEgGJgBECkgAwQkh+LhGQCMQLAgye+nwyE8t/+tVmfNZUz5s4MIZQl55jwLuNa4CaAdmzZAQDtO/WbsPggHmqwQdfmOkCwOBf7YTRWnRKb16m4q6YMwYZ03urYmSUAdCgxGqsP9IQIU//qwlWBmKafjqPfLj7+KiFHsB/02TxfgN1ii/HpsDGeBB61u57xFrWtwvPFXX3WgRAhXxjcDlkO24+3G8zvhKcG2UQOJoBwAl56tW09GbsPtUHV0J2qe6Rwb6LsxvCIx/j5cso0Sc+CQCOT1KIQpRDAuZjZL+OUHMJ0LshDHT5DPZ6r1mSJAEcJQC4Z+prdGnTQNNho3m9qkI3gBoCgSdtn1uKan7cu50oxbA3A4DzK2Tghcs34o0A4BrHDuwsyjzGTLNNz1aCcpaCqNmMco3MAtm17xB27z9s86h0b9cYs8b3F6UDauNbXsC5pozsjfEzl6g6mpjBm3tRdA3s/iExeQFJ2Y4DJgrdBHubZZmD1rWHL8/QDOTz+jZC2dxDEPXyBagTwGyB8IhHQoPl3wsTcfrW9/YuSfRXbAL15tYbmAQCdQHMZCCwXKt5mW0OrVNeJBGQCEgErBGQBIB8JiQCEoFEQeD6rbvo0C9A9QV4RN/3EDCkewwVbT3HAHs28NOiiaDwmJabANOQp4/pI2ps2fTWafRiakQAMKVTXYHaCRULBMA/V39sPtpcNfj18fRD7aJLsCOoiyoBwAA/Y5piePz8KsLCb6tCxDp5xwJ0J1TINxpl8wwx1BDQG98jlS/SeuRFyJMTqiSHckr3x5mhuPnwL5s9MJXW2yMf0nn4vbL4Sl9diAiyXIF/V/QD7Hk+7On78PFTpPFIjc279ovghqSW2WZdT272uoTop0UAFMyXU5yuZ0yfDkMnzlcVxqTWAS02Ow+cbGP7Zlleo1WiY0TQfdC+iXBdWLV+pwh6rZtSDvTsWbhDBADX2LhWJeTNlRXMElJTple+99MWfq9JAHz6cQ9hMalmcapojGzYvg/Nuo6w2WXe/LgAACAASURBVINCLDKbxAwBMKpfJ3Qd8pnDeDMjxSO1e7w+Wpb2fpyIZR60eDVjoUlhQxIUeiTFrqAeqoE8S5RqF1uCPBnrqe5P6zp3Vx9ULzwbj55dEiRBZNRzm+uVoJzOAyeufW3zOXUJHoSe+b8goG2GFzVU0qcpYooAoGZAs9Jb4vUeycElAhKB1wcBSQC8Pvda7lQikKQQMFLp50u2ZdPrb3ZjVPde9sUoPHr8FG0+HKd6AmntPqCXysxTXJIVWs2IACiRo4dDAlScj8FxrWKLse/MUFUCQHk5DbqxFL+fGaIqnueICjbnpptA/RKrQKE+IxFBPQJAEer79Xh7XLi7yQZGvoSzTOHYtfk4c+tHU7c5jXt2VCs0S/OF39QgdnS6dvOOCP5/+9P2JNdoGJYPfD9vLNT0Boyujc/PjernC+XPhfEzl6oG4Pze9u7UHO9/NEn1+2W0bga/i6cNR8CspaoZAEo6uJ4jyB9r54lp1ET+jEoAlM/pPa9VomR0Qk8M6CLCMiQ1y1IjDJQ1/LDpN1UCgCQFS0h6dGgqRBfpBKD1e2Y0l1EWk9H18fE5XSDOXbouHCP4LBYrlBcfdmruEAGgkIi+Xv6qS11/pIHQGLFuJFib+G9GeOQjTW0By1N5upJcCtmGO48PIeRpEF6+jBROK+6u6RB0Y5lwObFuJACcnVMh+MZyQxjZt2ZR25I1wwtlB4mAREAioIKAJADkYyERkAgkGgJ80bt994Gw2jpy8qyo2z184gzmBHyEOlXLx1iXnqq/mQ3wpXnRlKFo27SWpkAYx7F0H+CJLlN41U7x2Hfbyhk267RcS3wSAEYZAMrL6aV7v2LHyS54EflE9QVUT8VfC1clNT+Ne444IQB4wq9W46+k8oeF3xV2inypNtOYVkuRRNbNxndb/P1mdB+q7tPNAH9En1cE0cyvf7CxERzQrRV4UpwQImz24GBEABQukFtXAC82BIBRBoBCAOjVlMcFAcA9amUpGJ3Qx5YAMDO+5al9bOrrjbKY7HluzPZ9GvoMG3fsE2UgJFgprkkHhDEfvS+CfQppEnulKcQtszu0mtZJPm34Kvt9jmLZu6he+vPhuqrZRWYIgHy+jVGvxEq7HUqUhSgaAn+fH6uqs8Lfv0zeZeEEZ0FoMiNMNomAREAiEBcISAIgLlCUY0gEJALxjoCWY4DZiS0twowsqVijzDRneomrpQBzTjMvpfFJADC4rVNsCX490V43A+Duk0BsCmymajFlZOOnha1lWm1cZABo1dAqBECejA2w5VhrXH/wu8nb/V8JhckLHOrGEgAG/2s277a53jrF/8TpC+g5fJogn9gUxfukFvxzbUYEQHxmALCEgDXpwyZ9magZACQAtH4nzATosckAaNXobWFDOfubNboaA0rafmwIAOLN30Y6FiREu3U3BP1Gz8KPm36zmY4OC8tnfYJ/jgThvf4BMT43IlupE6J1ks5SIf5mwclJjOnm4o28vg1RNvdgocGiZr9KjZXmZbcLkVO938+i2d63y6HEclNKBpQWeWGUvZAQ90vOIRGQCKRMBCQBkDLvq9yVRCBFIvDkaRiu3LgtUkOPnDiDvw6dEJkDerXXfJFnQPFuoxpCcE1P1d8e0KgTMLB7a9201NgQAOk9C4NCgFoto1cJlM71kaYLgJIBEB8EANdUJvdAvJl/fJxkABgRALTaiooKx9Gr83HyxhI8eXYFUS8jdG9XQqTMnr14TVhJHjxma+GoJmRJMonCl64uLlg4ZQh8vNPitz8P4dsft4pT0Aw+3mhWrwoa1nwL3l5p7Hkc47SvEQGQzttLEB9qgm5GJQB9O7dAzmyZNNdbonB+IZCn5QLADIBP+ncSwTlLL9RaXGUAxBcB8F6LuihROJ8mBrlzZEHLhtUxZf7KWBMAZvCm8GlCNDq/ULeB7gZajb+rtauUR6ueowUBqzQjosJeJX7+PtYp9q3h7ydJR1qQUjTQuvEEP5WLp+rpvTGe/5GUO4O6qZY4USOlsf8G8LdeNomAREAiEJcISAIgLtGUY0kEJAIJjgAFou4/fAJablEn4G7IA7EGnmjRjqxsyUIxBK70VP3NLr7yGyWFN3XenFl1LzEiAGghpXW6xBN+nlLx9EppzyMeRNeXMiXUL/O7hi+wsSEAaFXFwFst2M7sXR5N/Tfj4r3NDtsAKidgRgQA62tP3VwBD7cs4mWYmFCHgC/nl+9tF+re1i0hCAA9YcoalcqI08wcWWMGuwz0nz0PB9OgWV6yacefNmsnaTXmo84iCHR3S5iTWctF6LkAMDsmNOy5TTmDcj0DdGY3aIlsMpBrVLNiDIFPYhF09hIiIyOFQCdr4LUIAJIkzEBgRoUa8We2xl/LBlC5PrYZAHpOI+2a1UaXNg2RytUlGvYXEZE4HnweLIsiCcKg3MhmUMkAuHf/UazwTigNCjNOAMys+mJcP5EBYkkwqVnDWj6zrONnoM7fSDOtYJZ3UTbPx5r1/Up6v1GG0/2nwarig26uaVGjyJdCBFBN5d/SqcSoDIElTbJJBCQCEoG4REASAHGJphxLIiARSPIIxNZNQPF9Z6Bi1IwIAD0bQKOxGeDyBH5jYKN4KwFggH770QFVgT6mp1Kg72HYuXgnAK7e/82UUJYlZkp9rRGOsfnc6ESTRBGDmXIlC8fIFGGw22XQZFUVfcv1MJAOGNpNZAYkZIuNDSA1NOq/XUHTBtBoHyTWWjSopkkAGF2vpM8zmI6NCGBsCQDW6GvZABrtQdE5MEsAkDSwrps3mkP5nHh3eKeO2e6x6qdHVCgDs3Rm09Ip+PnX32PoAPDvW5ZNBb9TWm138IcIvrmCRp2G6+TvZ6lcfXTT+ym6d+bWD9h9qi8io57FGNPJyQV0caHon5qNILUHcmeoKyxeH4adt1mPGQKAv7EVC0xCprT+8PEoCGfnV840skkEJAISgdgiIAmA2CIor5cISASSFQIREZG4eSdEnGAydZvBTmDQOc1af8vNveFfBF+M64+K5Yqb8s02IgDo63zw4mc4cGmKaYE7ZT08oapScHq8EwCuzp6qAnzKC7CHm2+8EwCX722zy6ubL9/VCn2Bwlk7xPuzefHqTVGvrNT2W0/I4J0BHZXjeZrPGuiew6Zh/bY/TK3t3cY1MCdgALL4ZjDVPy46OUoAWOpi7P07UJRH3Lh9z64lfTl5CDq1qucwAcDa+W5tGxnqGMR3BgAJgMvXbjmkzq/YoE6au9xUCQABjg3e1o4rdt0wOzqbIQA4HJ8Btl4jpsUYnX/XWyuzleh4curWSlXXE8vBSAAUydZRM71fKXEyyk66+fBvVQFTM7BQZ6BO8eXYFNhYlcRVxpBaAGbQlH0kAhIBexCQBIA9aMm+EgGJQIpFQNEXCD57CQePnsaRk2fw4sWrOnNagrE2u2qFUnb5ZZshAF5EPsXW421x7f5eUydXyg0wW8MamxIAZgDk9W2kmSabK0NNFM76XpIjAHKkr44GJX6Aq4tHgjyvJJL6jJqpe6I/vE8HYRk5aspXmLt0rV3rSmjBQEcIAGvRQxJtdD7gKbaeRoc1ECRLhvRs6xAB0KxuFaGtQLLESMcgIQiA1O5uWL1xl3g2WPphtinK/NMWfm+aAIgN3hQsTIimVn7FUhlqIixasTH6+8MykQY13kLd9oNiLGvswC5Cz8Xp/2J+WmtmydDpW6vBzKGQpyeFlZ/SPFJlQjqPAiL4Z/stuCfCIx7bDKWUJ5Gg/ffiJJvP+dtSs8hCkGzccbKbqsuKEaaKTotWCYByvadbVjQpvRHUhZFNIiARkAjEBQKSAIgLFOUYEgGJgERABYE7jw9j89F3VBX4s/lURrPSW8RVPLn69+JknLi+SPVl1HJopoHyJZYZAGVyD4r3DADOsfloc1wJ2WWzw7Spc6FUzj74+/x4RESFqb5Ep02dW5cg4PhGp2yssz127UtVIS7LSVl3S12EigU+RSqXhBXRs1b5t1wX1c2XzBiB0+evCOE6ewJijsPgmnoCDHATotlLAJAYGzeoKxjMWQZn1OfYte8QJnyxFL//c1R36Uy5L1O8INo1ry2sNbU0ANQGYZZFr47NMLhHm+hyiaRAALBGn6KjFC2dOHsZ1m0lyafdWF7kX7QAWjSojnbNa5kWAVRGdBTvpnUqJ8RjJeawtlZk+cHciQMFKTZ66teiD3UYMmX0wY7fD8RYV3xaFpKIfRR2AS8RiZCnwUjvWQiZ0pYBxQVppRoafgthL+4AL6MQHvkY7q4+aOy/Hr5e/g7bACo6JVouAMrmFUtCqQWQYI+pnEgikOIRkARAir/FcoMSAYlAYiDw5NlV7AjqCqaIqtWkaonUPX52CTce/oVHFnWjvl6l4JU6J9K654Z7qvSJsZ0kMafyks4X8VuP/o0um/Bwy4QcPtWQztNPeGYnVqO+xLgZSzB/2broJTB4X7MwAJXLl0TfT2Zi6Y+vSB/rRtG3z0b0wv6DxzE4YJ4NSaDmKhBf+9QLnpfOGAG6ANDRII2nB/zy5oCPt5fhqaySYXPrTkj0shnw0u0grZdHDBu6sGfPNQkAngL369JSiH4+DQ0Dx8iR1TfBbOxigzn3xfIjS2vRLJkyIHPG9PD0cLcru8hoHfbgbTRWXH5OouzdXmMQdOZS9LDUyLhw5YZhlkR8EgCx3eOD0LMIvDILV+/vjs44YPkU0/xzpq+Bg5c+AzPCLBuzEN4uPA83H/6FX0+8h7Dw26rLkARAbO+OvF4iIBGwRkASAPKZkAhIBCQCcYwA7er+0TgVfzWVEyrkG42yeV7VusqWchDgKeyevwIxZf4K/LrnH+GxPrhHW9AysHXvMTgWbCsIRmGzpTNGimA6+Oxl1X4Mkr6fP070ie9mdHrO0/r4bHoEgCKQF5/zy7HjDwEKZ874ajU+/nSB3ZMkZQLAaDPM8rrx6C8R7L98GQmSln6ZWkYTuvdDT2H/uVG4/uAPRESGxhgua7o30bjUhgQraTLai/xcIiARSP4ISAIg+d9DuQOJgEQgiSFw78lxkfrPtFG15umWRSjoS3/nJHbj4nA5JAJoS5k3VzZxQq4VVGfLnFFYStasXBas4/5s/oroVGjL5Vja08XhMlWHkgRAfCP8eo9PAUxHSmForUgdjdehMRsgtZtvomY0vQ44yz1KBF5XBCQB8LreebnvREXg9qODIkBU8yzO7lMVDUr+kOA1zIkKSAqcfNuJTjh/52eVnTmhRI4PUKVgTIXrFAiB3JIFAhQKbNJ5uI0qfr3qFbBizhhk8EmLVet3CuVzNY0Axd4uXVrz2gZPQ5+JkoOWDasjaybzLgKSAJCPbnwh4KhlIUs91iycgPKlisTX0uS4EgGJgETgtUFAEgCvza2WG01KCBy7+qWqtZqHW2bUK/4dqA6stLO31+iKqBXK0s5QCC4p7T2u1mIkHOeXuVVcTeXQOBfvbsaOoG4x0jldXTzhn7MvyucbKU92HEI1+V50/+FjdBsyxUYIjhoBPTs0FXX1FEjTUoufPqYPBnZvjZAHj/Htmi1CNZ1WlkzHp4p6p5b1kDtHlmiAmE0wfdH3wh+eJQazxw9A2ZKFTAEoCQBTMMlODiDw7Hk4Bk+YF0Mnw2gYijzOCfgIbZvWhLNz4ml8GK0zMT6X5TKJgbqcUyKQ/BGQBEDyv4dyB8kQgV+Pt8eFu5tirNzZyRVl8wxF+bwjYvxdEgDqNzipEwARkWHYENgIzPagWn6x7F1RIkdPmdmRDL+vcbXk7zfsRI9hU+12AWAAzzKBG7fuoffI6Qg8edZmSSQCJg/vgeb1qorPrLMJeII6dVRvkQ1gFESduXAVa7fssZnD3c0NbZvVsiubwBHseEr80y97cPmabQlNicL5QcFE2ZIvAtZOAGo7eatscZQtUQhV3yyFmpXKIrPv6yt+qnenJQGQfL8HcuUSgcREQBIAiYm+nPu1RIC1feuPNMSD0NMx9p81XUU0KrXWJkB83QgAxXbJ+uFwc/VGZb/PkDZ1HvFRUicAuEYqQ7s4u4FWeLJJBJiST/EzS5cAI1SYIbBoylBQK+D9gZNiKMhbX8u+M8f2Q4E82dF50GSbvvz8497thV0eLepkkwgkBgLMMGnQaWgMImxIz7ao//abIqOF5Squri7xurTNO/fj+ClbQU5m0ZAkc0uVKl7nNxqcLg7frd2Gh4+f2HSt/lZpkCBhkwSAEZLyc4mAREANAUkAyOdCIpDACNx+dADbT3aJtgri9Kld06NGkS9jpP4ry3rdCAAtT+TUqTJE+y4nFwIggR8tOZ0JBGjFFfbild0Ws258PArC2dnNxJVx04X1/cMmfYkFy9X0IWznoItAo5oV0f3jz/H34ZOGi2CQz+D+9t37qn3fLFMMS2aMQFG/V0SabBKBhEbgbshDfDRuNugIUKZEQZQqWkDYZPLZTagWMOtbjJm22Ga6pOI0cO/+I3ToN0E4iVg3ZgN1eKeO+LMkABLqiZHzSARSFgKSAEhZ91PuJgUiYEQAlMzRG6durUBY+B2b3XunzotCWdslK1TMEgB3Hh/GpXtbbfbGoK5A5hZI51EgWe1bLjZ+EbgSshO/nxmIR2H0H38ZPZmTkzO83HOgQOaWKJXzQ3i6ZY3fhfz/pX36otX4fMFK3XKAkf06okf7phg4fo6NdoAji1SyCdo2reXI5fIaiUCKQSClEAAkUY4Fn8ODR7aZAlkyZZBEX4p5YuVGJAJxi4AkAOIWTzlaIiDAVHrW01+7vwf3Q08jPOIBXkQ+jfGC7+7qAx/PQiiWrQsKZm0TLcD2/MV9Icb3+NkVm5VnSFNMBAYnbyzBk2dXEPUyAm6uaVE4awdUyDcW526vxbFrC8Sc9PhlY5p65rTlhMd7Zu/yNmM+eXYVBy5OwpX7u8BSAI7JxqDVPVV6ZPV+C6VzD0AW7wrR1xoRANyT1h5oM1fZb0r0WFznievf4Mzt1bj/NDgGTqlc0sDHsyAKZGohAiHLU9F9Z4eB1nbWjbXtZXIPwr6zw/Hk+VU0LrUers6pcSlkGyiCF/L0JMLCbyE88jFevoyKvpxzpXHPgXy+jeGfqz94us/GeS7c3QjiZN1cnN3h61UKLs6pUTxHd/HxiWtfq/RzE1oK2dJViv6M4wVenYOLd3/B0/Ab0feLwV9q1wzwTeuPUjn7IFeG2tHXGD0bnm6ZceL613j6/KYIKHnvs/tUQRW/afBKnTMRvglySi0EKLr594VxNv7a1v35zOdKXxMVC0yCj6dfvAL68uVLHD5+BmNnfINNO/6MMRdFz6aN/hDtmtXGwu82iNPSuGjMJhjco22cpFfr6QTUrloe2/b+Ey1USP2B2lXKoV+XluK018nJKcZ2iMXp81dAe7hte//FP0eCookRnhBXLFsCzetXRbU3/eHu9l9qtt4a2jStiaAzlzBnyU8IGNINx06dV9UUKFowLzJl8MHi7zdhxx8HRdlE1QqlMLRXOzSo8RaCz13GktW/YPOu/UJ0kY0p2E3qVBbCi5ky+tjcGlpA/n04CNR8+P2fQHGf2UjAlC7mJ65v07QWihXMY6PHYHktcfjr0Ino8ZXrc2TNhErlS4hxShbJb4NnXDwrKXUMRV+C6fW/7PrLZpvU22ApgpenRwy9Cz6jfBZWrtsunhPL+8J0/Aqli6J14xpgho11+YLltXv+OoIjJ8/GIP54PcseKpYrLp7xnNkyi/T/ZT9tFc+wdaPoZ4nC+YToJ5/Djdv3aepl1KlWXlNPg88+3Udmf/MTtu7+W6zp1bNZE51a1kcaz9QxpmYJ0y+79gvcAoPORj/X7MQ9eKtkcHCNn4/qjfTp0qbUR0ruSyKQLBGQBECyvG1y0QoCd58EYlNgMzx7EWIalExpy6Bu8eWiLpvpwBsDG4labfPNCQxGI6OeaV5CtfdqhWahUJY20X2OX1uEv8+Pw4tIW6beciAGpQzCqxeeI/QAjAgAsy4AFKPbEdQFj8IuGm7V2yOvKElQguifD9fFzYe2L0sM3J2cXAWZwYCpif9mbD/5vmpfrUlJfFQr9AUKZHoHWvNYX/tm/nHiT8TTurk6e+DtIvOguABQU+Dfi5MMgz/injtDXbFv7suxZwNQc3IwBFx2iDcErt3fjW0nOuJ5xEPTc5AIIDlVMf/EeCdzGPAxkP3j32O4G/IAFLmj8Jm3VxpcuHID7fqM10z9J0HALIF1W/di6perdLMJPuz0jngRt36pNw2KVUctpwC98RjAfjl5CNo1qxUdtDKo+Gzed5j1zRpDccTGtSth6qgPUcTvlaaG1hoK5suJqhX88ePm35A/d3Z8O3OkKLkgmWK2ca15c2bFsWDbOnFlDLVyCro4jJ662JTOA+9JwNBuIOHDRixGfb4IsxavMbXMpJKubmqxSaSTXsq85RL9i/lh9fxxQpOA15jJ2OH179Svhplj+4KkFxvdOGZ+/QOYcaBm72kNC21Bxw/uip7Dp6mKfVr25/2fNKwHRk5ZpPpsTxjSDdRWYAaRPc8+52hWtwoWThmCLL6vyPlDx06j/9hZ4jtnT1NsTjOmf/WMyyYRkAgkDQQkAZA07oNchYMIOEIAcKpCWdqiZtFFDgd5Zpab0askmvhvFMEkswV+O/WhYRD637hOKJS1LWoUWSCu3R3cBxFRYTbTMhA2QwCQ4Nh8tDkeP3t1gmWmpXHPJkQJM6Qpbiowd5QA4FrsvdYsAXDy+hLsO/sxIqOem9my6MMsgIal1iD0+S0HyKFX0+RMXwON/NdJqz/TqMdPR2YCbTjSECwXcaQltm3j4u83o/vQ/zJ4LPdg+YIedPaSIArU3AF4jfXLvCNYWF/jCAHAMRg0r5o3FvlyZRPBETMgJs1ZbnpJiiMCg3Mza2Ag5wgBYHZBFFT8dFgPkZnAQJEij3OXrjV7OSyJGb37rTYgA7zRA943PZfsqF8zb4mPQgD45c2JGV+tFvfVbLP8vu384yDe+WCUqeCf4zOo792pOd7/aFKiEgBci2I9yvICEhI/bvrNLATR/SQBYDdk8gKJQIIgIAmABIFZThJfCDhKACgBJ9dlfwaAud0oJ9F5Mzb6vx3cAXMX/r8Xyxbql1glUtZjSwDsPf0RTl7/xq752Tl/puaoW3xZvBMAClbMklDLNLBeuBkCIGf6mthwpAFCngbZtW9mdzAjgdc7+myQ9GlUah2YbZJQ7dGTp/jr0EkcCAzGv4HBCA37L0MlexZfcWrqm8EHhfLnEsFXZl8fPHocqqqEbbRmprj6F/UTKc0Meo6cOIvn4a/KYLSa5TVG48fV58euLsD+c6OiS20cGZclJ8zG8U6dR2ScsASImT3xLRyo55detGAefD9vnEinv3U3BD2HTRPp82rNsq8j+9e6xkzwrXWtImLGFPfm3Ubixu17di2NQe/YgV1EGnaVFn10r41vAsDypNjeYI8L53do3Veforx/EUH2rNm82zQWkgAwDVV0R3szACIiI/FurzGqqfh6s389dRg6tqyL4ZMXgraHZltSIgBYCrF81ie4dO0mmnQebvf3lHuWBIDZOy/7SQQSFgFJACQs3nK2OEbAUQJAUZT3SJXZ4SDPzFbK5B6IrOkqYcfJLiqp/07IkKaoGOZVkPqfMJky9ht5RyKdp1+sCIA6xb51eI+03GtaejN2BnU3DMztPcW3xo9BPUX94ooA4PhaxInRvSPxQe0ERwkABo1vF56LgllaG00V68+fh7/A16s2CUVrph+bbQwe6K9tFECpjWcZ9BwNOodWPUeLNHajtm3lDNSpaquNYXSdI5+zLGhjYBPce6KessqSDzeXtHgRFRatCaE2D7+jTUtvQeCVWTh8eabowvubI301lMvzcQy9DkfWqXWNXqDSpXVDzAn4SFyqZyuolnIfV2uMDQHA4H3MR+9j0tzvMHqqrY6H0RqpMbDsi1E4f+m64fMb3wQA18rnuvpb/prBXvN6VYXa/dote1VPdYlH59YNhOr7nwdstVZYIuBfrIAQelP0BDivJACMnhTbz+0lAFjvPmjCXJuB3q5YBjUrl8WufYewe79thlH3do2F9kS/MbNUSR1Fz+FFRGQMPYGkRABQX+KHBRNEvX/bD23L7fp2boFPBnQSz2TXwZ/ZEATMbmEWQWr3hHNZsf+JkFdIBF5PBCQB8Hre9xSza77kn761ChTsY1DPU3MGrRS7CwkNwj/nJ+ByyHab/ZohACjqRuHAkCcnVNPvGUBwXtb0a9XVs9QgnUd+UYNu3TxS+aKx/wY4O6fCxiNNEBpOMbmYjdfnzlg3VgQABQm3Hm+H8Ajb4JBrY+B94OIUhDz9T2xKWUUqFy/ULrYEhy9PNwzMFQKANdcQ2BSJYbP2+NklnLq5Eocvz1BNyec6QsNvmRYBfBR2QVcDgIGfErDFRNUJ+TI1EWJvf50fjfCIxza4s+yhTrEl+PVEe1V9CAaAGdMUw+PnV4X+gVrjfiiQGJ+NCtD2pqcq64krAmDD9n1o1nWEqW3OGNMXAz+If1KEi9HTzqDoJoUiy+cdIX4rKFpJrQhadCrCnMqGimXvigr5xmhmk1DzoYrf58J5Iq4bTw7Vgg8GD6yFv33vvqqVmbIORfTPxcUZV2/cEQJ71BlgJkjdam8gZ7ZMDgvIaREAXFvjWpWQN1dWrPx5hxDVs24MckR9csB8LP/pV5vPG9WqiM9G9MKO3w+I+mXrli1zRmxc+hmePQuPNQHAQI6if3yO1UooGHx3frcB7j98jCU//KJ6i5nRQDzb95sg1mzZiMe2FdOFSJrW/TQK+mpVKSfE2Sj8xuwdZvGQ+Evl6gqvNB5x/dil6PHsEQFsVq+KKE8hwWrdvp8/Dm2a1BTPjdrvH0++5wQMRL/RM1Wt/FgKU7tKeRQrlBfUrChSIDeYbeDs7Cyyt779caspEcCGNd8StqJqNf5GGgAM8JvWqYITpy/g519/V73vf6ydh4tXb+K9/gE2N5cAEAAAIABJREFUnyslAqfOXUHr3mNs9DL4PWYGgRQATNFfKbm5ZIqAJACS6Y2Ty/4PAZIAfHk/e/unGArvehiZIQCypnsLzctsw6/H2wuXAetGgoAp+mxaAXY2n8pI654Lp29979At4xpK5OgRKwJA73pmGJTLOxwHL36mSlIYp+Y7Ib1nIfjn6ids1Cha+BJROHNzNY5fX2TjNKAHghIwm7UBJJGgJwJ4+d42VdxJEon0fO8y+PlQHdx69K/Nskhm1C66RIgmqglEKs9G0I2l+P3MENUTZAVbh268yYuMROL0hqEYGwOK2GQAMBAZP3Mpxs9cYmrFCXkitO1EJ5y/87Pquiz1OSw70C3in4sBOH9nvdDrUMpwnkc8wI6gbqoaHvwtaVjqJ+w/9wnoHEE3ibgqEVBevO0V3uKelNpyBhMUMJu/bJ1NHXKnVvWF4Bjr6e1tWgSAZe306GlfY/Lc72yG5uno2IGd0X3o56rBEWv2ubbgs5dVAwsOyMCETev5ZQA2oFsrVHuzNJydnTSF0JRTdAZQvUZMs1krCYIVc0aLv3foF6B62kshthYNqqHNh+MM67bVcOZaZ08YgD6fzLQhENT6U2Bu/KCuwgveWnHe3vv4uvY3YwN47/4jkZXx655/7IZJZJ7MGIm5365VJRCsByTRRMG+j7q/C4/U7tCbWymh4Rh6GQ1GBIDy7Otlce1ZM0eQTXXb25LZSmbK9Vv3oh0yLPclRSrtfmzkBRKBBENAEgAJBrWcKD4QoKjd5qMtQCtAe5o9BIBRcJwtXUVsONIID8Ns1aIZKHqnzuswARAXGQBGBAJPqbWCacAJFQsECAJELTVfOfWnYCAbg//fgnvj9E0SHrYlDXr3KKEIAOXe+3r5a2obMDujVrFv8MeZQboEwKV7v2qUd/wnNGnPc2lvX3tO363H5kskA7/YEADUFmDQonaKq7YXJZjidfHZ+LvA7ySzTqybk5MLKuYPQKlcfYUNJjNJMngViyHYSFLx0KXPce/pSTQosRq7gntqkgkUfGQ2AYlCEgVscVkisP/gCfQeOd2uwFIRIaPGQ99PZoqTf63GYHLqqN5o2bC6jSWd3j0yIgConq514m10OqoEOLTd0wqqeQKbM2sm1efXskTFTJBETYG9fweieqt+NltWxsqVPTMGjJ2tGswxkKIFnKMEAAOlKSN7CyLNbL04Mwt4usp7LZv9CMQ3AaDUvi9bs1U1i0drxV+M64/+XVsi5MFjTfIhrgkAZukwe0Wt/IRz0XJSz41Eay9KhoC17af9d0teIRGQCMQ1ApIAiGtE5XgJisAfZ4bi+LWFds9pDwFgdNKcLV1lzVrx2BIAJXL0RNZ0b8ZbBoASdGvtUallp9+9GQJALyA2uklJiQBgaQRLAHjqq5cBoKdBoThNGO07Np/zdJUWUGpNzZf50ZPQ6HrTuCAAWNup9uLI4M/Twz1GvTLXqKRulytZODbbNrxWL/3f0y2LyADJ6FUiukzA2dkVeX0bo2zuocKRwrKRINgY2BiPn12xmZdkQqUCkxEafkOj3AQgmVQwa1uUztUfnm72n7RzUmYCTJi5FGt+2W2oJs6AnifoFH3UEwe03AyDSZ5i93qvmekTZTMEwIp121VTh+OCAODJpIuzc5wRAEb7oZ+5lp1abAkAlsWwXOPcpevoMmiypu2j9QOYkBk1hl+6ZNYhvgmAVo3eBoUAnz1/bvp7SAiVtPmoqJcJRgAYZRu0b14bq9bvFBkyZqwMuQ+WOJCgYnmDbBIBiUDSQ0ASAEnvnsgV2YGAlm88U9f9MrfE/dBTqineSYEAoNq8r1cpcVqo1Yrn6I6XLyNjRQCUyvmhOMGMiLS1Eczr2xB1iy3D9qCuuHDH1iPbqATAOgNAL5OAmRJpU+fG2TtrVVPmjQgAN9e0qFJwBjKmKQ5vj3yC+NErAbh6/zcE37C1F6N6e+UCk5EjfQ1Na0SzJQCJTQBovcTypYsB/hv+RVRrvGm/xnpTa3EmPWE3plzTgs2ysX+DTkNtXgoZTBYvnE+1Ntby9MqOr7pdXf8+P1YzIM+VoSYalXpVGmBbJuCEtKlzgXX/JN9Y0nL0ylzsPz9afA+tG/VG6pVYgV1BHxi6TVAzJL1nkViVCNAnfuz0xSKlX60pon9N61QWdcFM+zfb7BUMNAqYSQLpEQDzPh2EAWNnYfPO/TZL/Lh3e3z68QfY9echITCpFnTolQA4kgFgtJ/YEAAUS6PeglYrUTi/CPzYGIytWr9DCMft+euI7u2TCutmn27bflq/ne2a1RZkDL8P/J3sOGCiagnAey3qihIqrcbnhVk1bqlSgd9bunQwU2rfgWO6QbTy7FKnQ6v8YNb4/ujwTl1hPUl9Dz1iimUFep8z+8WIAGCpSVRUFFZv3IX2fScYgv5O/WpC5LN08YKGfWUHiYBEIHEQkARA4uAuZ40jBLQIAG+PvKheeC4OXZoGIUpn1RhM1ijyJTKnLa97ek8NgNhmAOTJWF81UKUQWe6M9QQJYNkePbsI1iK7OLuJ1OKnz6/HigCghZmWyCBT/F1dUiMikpZxtin7ilDh72cGmcoA0MskeCv/BDx7cQ+Hr8xUJQAYcFUq8Cl2n+qrWzKhkBJM89YjAMLC7+LPcyNUAzdi7+Tkisio/6zyLO8BtRtqF/3G8NlIqgSAshcGYbUql0O9tyugQumiyOKbXlf0zV4CQKtumunZeXJkQd0Og21edkf0fQ8BQ7qLF9f4alo6EpxP0WbQO9lnv8ze5dHEf6NI7SeZpNboFpE/U1O73SaUEgGW3zBLyAnmsbh5J0Qo/6uVXTBwGfRBG/GizsBFq1FU7snTMJuTZuvAWe/+GAXMRgTAkhkjMfXLlZop78wSocaFmrMFP+MzdutOSJLJAOBpvFbAxhP+RjUrxnjmGRQGnb2EyMhIIfDHYGnBsp9BkTpqa1A4jQQdlf9Xb9iFpT9usbkdkgBw/BdEiwBQRiS2i6cNR8CspaoCeyQKurRpiFSuLtGLoKL/8eDz4h4qpM43qzfj5u0Q5M2VDdmzZBTCjVEvX2L9r7+rEnlmCABlQjM1/nFFALAcp9vQKbDUIyExQK0Ot1SuYklZMmUQZWXUMJBNIiARSNoISAIgad8fuToDBNYfaYAbD/Y5hBNfvPUs8hSht9gSAGVyD9asE9dbuBLoso+WnR1PzQtlaacbqDYrsxWbA9/RDGL01pA1XUU0K7MF6w/XN0UAUIxx/zkKZtlX/881KFkZR6/MixMCgKetm4++I5wF7GtOoHMC/d61bACVZyOxCQCtGmut/TIts3fH5mB6ahpP28wTewgAvuSqeVwrquc8waJ11MFjp2IsR0mNTZc2jX23xY7eer8LSqaJ3sk+iTE+A8xaocCnUttvuQRXF0/ULroYmb3L4cT1b3D65sr/lwmYf/YVm01mxtjTKPzFLIDPF6yMJlgU0b9HT56i00efaorJ8aT5m2nDEf4iAu37jsfv/xyNMbVZp4bYEgAr5owRJ9wte3xiz9ZFX0Vc7NCx00mGABj2YXu7Pd+VjTMrhmruJG3UMiK0AEqI75LdNyeZXGCGAOAzam8Nv7J9BudDe7XD4Anz7MrEYb39yjlj4JXG01CAMKEIgHcbv2362aYwIDPPaJHYtmktMBNCNomARCDpISAJgKR3T+SK7EDAUQ0ATpFQBEDjUuux+VgLu4kKpqpXLTgNtOKLDQHALIZzt9fit1MfqqqYa8GtEBB+mVtpiuVZlwDERgNAIQAu39uOfy7Qckg9kDKbAcB17w7+EME3V9hFSCh7Ii5JnQDY+cdBvPPBKNN1mcq9ZhA4b+JAsF7cstlDANAWTS1gUU5neYKpdiJqzymzHT8FMbrqZQBk96mKBiV/ELaYJIhCnp60mUbRCTh3Zy0OXZqu+vzQKrJZ6V/gnip99PU3H/6N34J7qgqCqu2FGQR1iy9zaJtMyf3plz0Y+ukCZM2UIbre1owwJFN02zStKcoErG36zCp3xwUBwD30HD4N67buNY0BdSR4+l/tTX9xGqkmYpkYJQCKkCBJrxu375neDzvSkYPBvL2K85xz7MAu8ZpNY9dGklFnrfIUZQtKdgVtMx0Rd2Sm08i+HTFk4jzVDAItqGg5OXfiQF3nCkuSweiE3+hzMyUADOS1HD30bjkJ5yUzRqCoX55k9GTIpUoEXg8EJAHwetznFLvL248OYuvxtg6c8iYcAcAAnAJ620++j6fPb9h1L3haydPB2BIAnPTAxck4dGmqjc+52oKYIl8iZy9ULDBRpCdrlVpYEwDUGdhyvDWu3d9j1z7ZWSEAODedHbSwsocAoMr7lmOtcf2Busex9SJZ8vB2kQXIk7GemD+pEwAMwhlA/bhJPUVd7yb079oKn4/qLepIlWYPAaBlHaWIWDF9Wav2dNvKGahTtbzdz4jZC45d/VKz/INj8D6TCLgU8qsqKUadgFpFv8GGIw00avudUDbPYFTINybGkpiNpJUxYL12JYMgr28js9tS7XfkxBkw9ZinbmxGJ5tGkyUkAZAxvbdIgzcrfMfskplj++H9VvWFWGFSIwBYMz7z6x/EPTArlsb7wZNcvRICtXsmRdaMnmT9z40sNhUCIINPWlFS02fUTNVyFK1Z+D2iFgpFWlkqZaaRkF0xe3S01gp1A0iyaj1LCZUBwFR/e76nlnsNGNodo/p11C09M4ON7CMRkAjELQKSAIhbPOVoiYDAlZCd2Ht6AFgTbt1Ya5vdpwruPTlmQxIkVAYACQA21vXvOd0X1+7vNQzCKT6Wxj0H3sg3KtYigMr8XMOle1tF3fz90GC8fBllg5ciVEbigdoFSjNLALB/aPhN/BbcC1fv77aZg+NnTFOSGda4+5ipx/+d8lva8527sw5/nB6MsBd3VddYMf9ERL4M19UAYAYAW1RUOA5emoqT1xerjsc+fE4Y9FXxmwav1K9Ui5MDAcB1nrlw1dDqTe1rqaSaWmYB2EMAaJ00WwaQWsGo2TRzR39O9GwAjcakOGe1Ql/A3dVHuEBERIbaXMLP6pdYBWpFWDY98UE++y9f8nl/9cyrZRAYrc3M51qYU1SPKfd6loAc36xGg5ngW08EkOnVJADY7tx7gK9WbsSilRttMhL4OQN/Zi0M+qA1ShUtEB1MmFkDrzfySucpqNFYRiKAHOPV700Udu07hAlfLLUpr7C+f9RJKFO8INo1r42alcpizPTFWLtlryoGyrVMse7Ysi4G92gLWhPK5jgCfx06gf5jZuHfwGCbQeii8t3sT1AgTw7xvT18/Awmzl5mmK3C31P/ogXQokF1tGxUXQT/fLZZQ6/VlOebp/Uli+SP7kZC6atVG/HJ51+rkg8DurUSGSAjPluoSjKYIQjMZADQBcAREoQb6d6uMSha6OmhLXbs+B2UV0oEJAKOIiAJAEeRk9clOQTo+X05ZDvCwu/AzTUdsvtURgbPomAqPU+Crz/YizuPj8DDLROyer8llOQZaCd0Y0AaEhqE6w/2ITzioZieQUe2dJVAcUIfj4JizfHZiMe9J8dx4+E+REY9///8lYU1Wlxh8vzFfdx4+CfuPjkK2qVl8X4DmbxKi5Tpl4gSBMDV+7vENrl31kOncc8WvW32uf80CFfv7xE48b6xJjs2+DCov/P4kFgTG8fM4VMN6Tz97BJii89748jYDHB27z+MRSs2Yue+g6ZOH9Us+ewhALQsCD9o3wR8YWTbvf+I8Da3bgnxUnj61mpBDKoF8HoYK3X5+899gvN3XrkFWLec6Wugkf+6GM/MsxchhhkDJNXoXsFSmRI5ethkEDhy762v0SJmKBDYuXUDTJj5rWZNMgORdV99CooEJkZj8Hz/4ROcv3wdT0PD4OLigny5siGzr49QU09ujUKLV27cFmKFSmOA6O2VBmm9PDT3xOueh7/Aleu3hAig+DcimWORVO8dnzmq4J8+fwUvIiKEkF32LL7w9vJUPbXmby2FOC1LZ3hN5ozphfWplgAerwsNe47b9+7bPA8s4dETzqPeyrWbd8WcynNA8iyhxPYOHA1Gq55jdIkprfsrhSqT6pMv1/W6IyAJgNf9CZD7lwhIBFIUAnxZpJ/4+UvXxcnW2i17cCz4vOoera39zBIATEnt88lMVSV6M2C+XbEMVswZLV6047Mx0N5zqq9dJUK0AKQ6/4YjjUBS0bqRzKqYPwClcvWN8dHFu5tNZwyQ3HoZFREvRJ9eWcjwPh2EMNnG7X9i0IS5NqeKtKtjWUhCBRbxee/l2BIBiUDcIKDm9jK4RxsM+7AD0nmnQXh4BC5du4kew6bizwPHY0zasWU9oTdDclE2iYBEIOkgIAmApHMv5EokAhIBiYBdCDAtlUJw2bNmROH8ueGdNo2wYXJ2fmUrx9Otb9dsxdCJ823GVdT6meqqNLMEAE+i2vebYPOyZ3bxanObvdbefjyZP3TpcwTfXI7wiMe6l1Nws3axJXgYegb7z49WtZDUUu7fdqKTXRkD9u7Dnv569bqNa1cSQX7I/UeCxAk8eVYM3axuFSycMgRZfDPYM5XsKxGQCKRwBGKjKyKFKlP4wyG3l2wRkARAsr11cuESAYnA646AXsBuhI2aGr9ZAoC1s3U7DDZVaqC1jm9njhQe0gnVWPYSdONbBN9Yjgehp1R1ODJ7l0cT/4349Xh7TdtMNeV+Pc0BZgxUKjAZJXP2Sqitinn2HzyB3iOnRwf4lpOz9nzi0O4oV6qwsClj1oiaK0SCLlhOJhGQCCRJBIwcE7QWXbRgHnw/b5zQ7ZBNIiARSFoISAIgad0PuRqJgERAImAagdgQAGoe4mYJAHpjvz9wkul1qnU0KzYXq0k0LqYOx5X7v4E2f3QSefTsIqKiXghl/1zpa2kq+Wsp9x+9MtfujIH42Jf1mMFnL2Pop/OxacefqtNReX5o73ZIm8YzWpAvIdYl55AISASSDwK37oag57BpoCuB2UatC4q9vlO/qnQAMAua7CcRSEAEJAGQgGDLqSQCEgGJQFwi4OjJDNfw3ezRoL2TZTNDAPC0ePjkhZj51Q82W+HJcp4cWaL/HvXypXApsPaaZwfFLjB9urRxCYnDY/EUP3WqjDh8eToOXZoew6FCGTRDmqJoWnqLsKxUGuv5Nwe+Y1fGgMOLdODCp6HPMOOr1Zj65SqbjA3p0+0AoPISicBriACdOhZ/vxlLf9yi62iguFR81L21KEeTTSIgEUiaCEgCIGneF7kqiYBEQCJgiICjBMDIfh0xsm9HpPGMac1khgCgyBy9qTfv3G+zPjV7PxIFFJyzbrS7+mHBBBTxy224z4TscPTqfBy/9qWwFbW2yiyTeyDezD8+xnJuPNhnd8ZAQu6Hcyk2ZmNnfBOdDUAdhuWzPhG1/7JJBCQCEgGzCNClgq4GF6/eFG4dbGk8PYRjh4+3F1xdXcwOJftJBCQCiYSAJAASCXg5rURAIiARiC0CZy9ew6r1O4SHORX/Qx480h2S9m7DP+yAmpXLRgsFWl5ghgBgWnnr3mNUnQW2rZyBOlXLx1jD3r8DUb1VP9V1rf9mMprWqRxbGOLl+gehZ3Ho8lRcvLtJiAe6u/qgfolVyOYTc73/XJhgV8ZAvCzW5KC0lqNoJD3qu7RuILzk5cu6SfBkN4mAREAiIBGQCKQQBCQBkEJupNyGREAiIBFQO5khKvSpzpUtM7zSeEiQ7ESAKf6X723DrUf/4o18o+CEVw4LbHQY2HCkAUKeBqmM6iQ0BSrkG2PnjPHfnUQAHSKk3V/8Yy1nkAhIBCQCEgGJQFJDQBIASe2OyPVIBCQCEgGJQLJA4OLdzdgR1A0RkaE269XKGEgWG5OLjHcEWJYR8uAxDh47hQOBwSKDh17qtPZUGoXU/IsWQI1KZdGiQTXkttDXoLbG2i17bNZJK9BK5UoI+8+1W/YK/Y0yJQqideOa6Na2ETJl9BHXUMuD2SCXr92yGaN8qSJ48OgJFiz/GTv/OAjWdTN7qHfH5qj+ln909pDWGtzd3NCmaU0EnbmEOUt+wmcjeoL6IGzcd/C5y1i5bjt2/HEQdBRRGi1JK5QuitaNa4D6FEp2it5aixbMiww+aTH7m5+wdfffQuei+lulxfydWtaPUeb08PFTHA8+j78OnxSYM4Xdcn7u8w3/Iqj8RklQJLVIgdzRAnZxtQbuleTb34eD8P2GnfjnSFCMNfBe0dL17YplxDqKF8obvQbL637/JzD6WWE5T+lifv/fdy0UK5hHNcMr3h9qOYFEQCKQbBCQBECyuVVyoRIBiYBEQCKQlBA4cvkLHL48A88jHtgsK2f6Gmjkvy5GxkBSWrtcS+IicOrcZbT5cJyqTaPayhjkTRrWA73eayYCY0ccQCxFH1nDPXD8HCz8boNdQDCYV0pHtNZQMF9OVK3gjx83/4b8ubNj9fxxggDgnNMXrcbnC1YaWoi+U78aZo7tC5Igjq6V+hYLpwxBFt8MuHf/ETr0m4Bf9/xjer+WWilxsQZOzDKt0VMXY/6ydYbr6PleU8wc209k6thzHd09AoZ2E8SNbBIBiYBEQA0BSQDI50IiIBGQCEgEUhQCWjaF8aF6r5QIHL48E7cfHwQtBp2cXFAxfwBK5eqbonCVm4k7BOwlADhztswZ8f38caj2pr9DBADH6PxuA8ydOBDOzk4OEQAkItZ99anICDBDQvgX8xMEgF/enMKN4uNPF5gGUQngvb3SOLRWTjR9TB8M7N5aZFvYSwDwesUtxVECwHINUVEvBfkxcsoiUxhMGNINowe8LwgQ4jZ36VpT17ETSYDPR/W2EXo1PYDsKBGQCKRoBCQBkKJvr9ycRCD5I6D1kqm8WCqppVo71XtxU16wkj9KKXMHjtw7LZtCBi5fTh6Cds1qxZsv9YvIpzh+baGwBHy78DykTa3vcKAXBP6xdp5IAZYtZSLgCAFAJAKGdseofh3x54HjqNKij93gkET4efEk0IXDkQwATti/aysRXDKN3mgNyu90RGQk3u01RpQF2NO+njoM7ZvXdnit9d9+U7hdODk5OUQAKKfwXLOjeClrePw0FO36jMffh0+agkD594llGO98MMowa8JyUEuixtRkspNEQCLwWiEgCYDX6nbLzUoEkh8CkgBIfvcsrlbsCAFw/dZddOgXgN37D8dYRlI8EZMEQFw9KclvHEcJACUgPXTstGHwrYUKibBOreo5HNCyPn3FnNG4cPmG4RoUAuCXXX+p2oFyLLqS7Np3yOY7y/V3b9dYaAiM+vwru8sVeL1iN0rtA0cyAOpVr4AVc8bA08PdYbyUNVy5cRt12w8y/bCSABj2YXsMn7wQtFO1bs3rVRX6DtR6CDx51ubzsQO7YOzAzvFGeJreiOwoEZAIJDkEJAGQ5G6JXJBEQCJgiUBCEABUz/9u7TY8fPzEBnwKSlGcKjFbUl9ffGHjCAFAUa+6HQbHOC1jELJq3lgU9csTX0t1aFxJADgEW4q4iGJ1J89cRN5cWeHq4ioCTNZ6R0REinrvKfNXipR562ZEALD+nqfzGdOnw9CJ81VPmwd+0FoEhsMmfakaVH/QvgkG92iDVet3YvzMJTZrYBbBxqWf4dmzcFMEwLczRmLut2vx9apNNmOxpKFNk5rYsH0fmnUdYfM5A/DF04YjYNZS1bUyuG5apwpOnL6An3/9XfXZYDZNef8iOBp0TpRREGd3t1TCFYXCevcfPsGKddswYOxs1fmNCACzazh+6gJ6jZimusaqFUqhTrU34OLsLCxW+Qw0rl0JbZvWQvt+E7Dj9wMxruMJ/7YV08W/TSQHBk2Yq/msSLePFPGTITchEYhTBCQBEKdwysEkAhKBuEYgIQgAPYEopQY0rvdlz3hJfX327MWevo4QAFTWXrL6lxjT8BSRqt5MA05KTRIASeluJPxanoY+w8Yd+7Bu616hCk/FfqNmRAAoJ+6F8ufC+JlLVQN4jkFBQdaiq4kAKqnnwWcvo3XvMSIgtW4Mqtm0SgAYuA/o1grV3iyNZ8/DHTp95/jcz7czRwpHAr21Mrhv1XM06Exg3fasmSN0E2h/uffvQOFAsP/QCfD7Z9TMZAAoeBmtYc9fRzBm2mKbKZUSAd8M6Ww+czRThAMpa8+YXooBGt1n+blE4HVDQBIAr9sdl/uVCCQzBGJLAERGRuFY8Dlha2XdsmTKIE6Fk3qAndTXF1+PlCMEQHytJT7GlQRAfKCaPMa8dTcEPYdNw/ptf9i1YLMEALVRAmZ9qxpwmiUAjJ5PLQLAWp/FEQV+BRSjDAAl+CZ5wpNyaiNYN5K4TJenkJ4Z9X3L6+0hAIzWcP7ydc37oaj9W689NgSApYuAXQ+Z7CwRkAikeAQkAZDib7HcoERAHwGmnF69eUe8OB05cQaHT5wRpyiWp1GsM/Qv6oeGNd9Cw5oVYygLb965H8dP2Z4Q0bOafZf+sAXnLl3DlJG9ROolG18If/plN3htYNC56LloW+RfrIBIa+SJTcVyJYRvs9opE1M5m9WrIupQ6aHNlElaRtWuUg5MYaWfNE989fybSxTOj3KlCos1Lvtpq6pA1Xst6qJE4XzCg7tlw+pwS5VK7CE2nsyWXtg8FTpy8mx0yjpf3ElKsPSAInDcJ8sTzKyv3tsV8MOG33RLGW7eCcH363fieXi4zYPRokF1MLVU7/OnoWGY8MW3IkVYEalzxNvbcnJef+HKDXFyv3nX/mh/a6bWPnoSqnoyai3g6MgaeLL5y679ql8QpfRDCy8+W8wqoM0Zm9ZpruLl3qhWRRGEZPZNHz2fUYBlKQLI8alrsGbz7hinl/zOVCpfArUql7Pxio9Pr3ezfvOW4DrynTFT/mL0TDMt3vIerf/1D/E7Z3kCzPvEfoXy5RLPda0qZYV9nNIcub96v7xaadtG/16ZJQASMwMgLgkAfsfmBgzE2BmLdTMAjEhS/q6plRgY4W0PAWC0Bi2LBy0xAAAgAElEQVQCoGPLepg3caD47Y1LAoClHtRPUP7NMtqr/FwiIBF4fRCQBMDrc6/lTiUCqgisWLcd7/UPMI0OX+4WTBqMiuVe1cVrnTLxxSm1u5s44VJeWvn/6cP80bg5ptIvjdJMtRZtqfjO9FMt9WYGka0b1zDlxx1Xnsz2eGETw/GDu6Ln8GmGfuFcHy2jug2Zoup1rZQyGAWdTEPV8ifv0aGpGJvkkKJSb89+LL29lXvHwH31xl3oM2qmIHHMNksCwNE1HDx2Ck06D8eN2/dspqVQGjFV0xRg53IlCwtLNr+8OUBBtv5jZwlbNL3GYH3GmL7o8E4d4eVudC8UAoBr6D9mliC6jMYnLix5YI2zo9ZlZrze9dahZrfoqI+5UVBFLM3gyD7dhk4xvEfKvixLfxy9v1oY6d2XutXeQJ/OLbBpx5/4auVGmyHMEgDpvL3QfegUQbJaNzMZAJ/07wT+29BxwETVbej9NttDACgEqxZWr4jktzT1CpTfAaPnRCv45lqH9+kAljuo6R3EJQFw+dotVQtA/ns1flBXIehn2VK5ukLv97hv5xbImS2T5leRBDeJR9kkAhIBiYA1ApIAkM+EROA1R8BeAoBwNa1TGV99/rE4zdQiACxhVV5a+QKkFVxa3wblJfJuyENDoSm1W6hczxfIuCQAOFdsPJntwZu49e7UHO9/NClJEACWODMAYKaGo97eyukqMyDeHzjJVP2z5fzKiz9LPBxdA0XMtNKGlfFZM1y9VT+bR4wv1rQX4/PJIMmstZclOXX6/BXN74NCsLCuuG2fcXbZp30xrj/6d20paq8dsS6z1+td7fun+M2n8UwdKx9zvfpxs6RW6eIF0feTmVj64xbTv/YK/syGcvT+amlO6BEAo/p1ErXzE75Yqur73q5ZbcyeMECQHlr19wwkQ8Oea5KsfLaH9Gyr+WyQqGIGAYX1KFZo72+zNQGgt1/up0ubhkjl6hI9zYuISJH5xQwWBrF0CdD7DSfx6SgB0KV1Q0z8uDtW/rxDiCZaN4rzLZ05UmRixXYNJP3afjjO9DPI+0T3Ei33Ap7wN6pZES4uztFjMlMl6OwlREZGiiyyxBawNb1Z2VEiIBFIUAQkAZCgcMvJJAJJDwF7AlJl9QwQtiybKlJlzRIAPPn88rv1GDzhlXiUUYstAcDxGSC0aFAtTgkAlko46slctmQhcUJP0S8zLakTAD7pvBz29u7WtpFIm7c3MFNwUwJ0BimO+oszvZinpEyrt2588Z4+pg9++mWPaoaMYis4Zf4K8R2wp9WuWh7LvhiFR4+f6hIAVC4n2TT7mzX2DI+iBfPgxy8niPIERwiA/7V3H+BRVOsfx99QAukh9N47UhQbomJDFBS7KFawCyqKYsOLoKBYsGMBuygqKgqCWLF3pYP03kNoIZDC/3mH/8Rld2ZndjfBkPOd57nPvc/N7uw5n3M25PzmFP2wSM56dyqcfd68LsWJ5RxzHby7DYD8BgAVK8a7zvRwg7UDLn0qHG37qoHTpaGG/h6MdD26fS+td4M6NaIKRvUeE18eIacc2zHqvqHfmzGPDHJdnhUcAOhnRrvkwSus8DsDwO3pu58vVlGVoUWTehH1Q69jAL3KXhI2sPUqIz9HAIH/RoAA4L9x51MRKDEC0QQA9uBap9/6DQCsP6KGPSdvTPjMV92LIgC4q98lcne/S2XgA8+6rh+NZAnAw3dfb00TjfZM5rO7HWsNVp12qnZCKekBwK9/z4v6bO8n779JVq7Z4HtGSLCP/Ye/28DCz/nij9x7g/Wk1ak97XW5enSZ0xFbuov6xWed7DiDQAOyPheebhX55fGfOj5F1Z3Jq1epFDYACDf91+tLpAM0LV+0AUAkZ727lUWXUVx54WkxnWOu05x1iZIuPQm+/AYAm7O2ua7/1j036taqFrLviQYAOr3aaYaI3/bVfUzcrmgHxPbv3mgDADt8Sk9NjrpvaN/SAC+SDVqj3czOz+9wPzMAot0DQL2LKgDQPUAiCTztmXO69EdnDjgtVQr3e8BexuT1u4KfI4CAeQIEAOa1OTVGYD8BXc+9Zet2qVurupQpEycpSYnW+mSdtrl4+Rq54e7H5LtfZ7r+8e03ALjj+outp9+6kVnwpVNOz+/RRRrWrWlN5Zwxd5Ho0+URd14ra9dvdnzSpX/Q6fnRVSunW9M3nY7Q8rPWVTcM9LsJ4HFHtZMrBoyI+kxmPddZ15w7XfZZ0inJCdZ61DXrN1kbGep6bj2P288mgDpou/LWETENlvwOOr94e5TokXvRnu2tZ2vr03un6fXqo3+8nnbCkTLk8VfklXf3P9bP/qNcNyLUs7tjKcPr7091HODba3/1Ka3T0V26/l+f8IZbHlCmTBnXGQY6eO3YtnnYACA7Z7d0vfjWkO6iff+xwTda/aP/4Cccv5/Ffda73/Pmb7v2wpi+M0Wxr8WyVescZ3Ho7x1dytGhdVNp06KRNGtYR6pkpFtLJ/R7+POfc2NqXw1I3a5IlxYE3ifaGQB+90YJ909kz66d5YWHB1obJEYSAES714ef3+F+AgDdW0H3UvE7+yrQoKgCAO0Patb7pmG+ljzZAYDuBTBqzLtW2O60JMOtvYI3SuVPHwQQQMAWIACgLyCAgOj0SB3MTfv2N9Gnun7+yLCfvrkFAPrH5uXndRPdOE53tdeTANzW/4ebquj1R2aTBnVk8KNjZMQzb4a0pA6edUOze0a+FNMO0vYf8tE+xdKC6YBSN8G77q5HQ8rpNGU28EVe61vt8vl5ndeGaeECgMPbtZBbrrrAGpgXFOyN6Wzv8c8Nkd9nLnAcmOmu9uOevs/aYyLcuttw62O9vta2+YIlKx2fDusmfy8/dqc1TTv4/HHt29PeeswKyCLZQDN4UBFu9ok+gXYbuOpTXPXRtvqvznr3e9683z0snNpLvzNPDxsg/QePiinUyi8ocA2agj/3pM6Hyci7rxddrhPt7Cg7oNKBabhLT10Z/OhYa8O/4EvXnl901slWGYI3l4wmAND7Dbm1j5zQqYN1OkqkG0RqWHLdpT2t0z/0f+vl9btZZ1cEXhoC/DV7oTzw1OueA3H79Aw9meSsbp1j3gRQf0fqjKN7HxkjGvoFXxrA9u3VQ3RPkuCQoCgDAP1c/V4PHfWqvP/pN67/1uo+Dvrvl/5Hd/HXEzS++uFPa8aSUyAfWB9111BL+4/u18OFAAIIBAsQANAnEDBcINpN2LwCgOAziL0GnoFHngU2iZ8/Mt2m0/o9Q9rPwFnLFEsAoB66O3qf2x4K6XH20+bKlfb9YR18+S2fn9d5tUO4AMDeGE3LF+vZ3joDYOo3vzgOoP3uvB1LAGB/xrJVax3X5eoTbp3q/PQrE0L2CLBPANCN/6INAPzMAHALAAL7i1sAp0+2daNOXbISHGAEDlC9+oO+1mmzucDQKtx587EEAEV1soXbVH63X/36u0jbR3/3xNK+4WYA2J+tg+KsbTtk0bLVokds6tT8hvVqSWpyYuExpho0rd+YKdWrZkiNqhmSlpIkP/0xx7VdXn38LtFTAHRWVFJignVShd43cFPCcAHA/wZcKf2vPFd053wtkw7Ga9eoUqTHyenn6/GNgTO3tH7VKleSxIQKhUfGFsc/z3q05KJlqyx39dG9MiqlJYvO2LGPxV22cq1lpnW3Z8UVdVl0k0Odfbdo6WrJzcuTsmXLWrPg9N8B+8hcp8/U8q9cu8HqE/al5UxNTrJmrnDsX1G3FPdDoPQJEACUvjalRgj4Fti6fafrFGWvmxRlADBt3OPWplROl58AwO1JXUkKAHRKtg6arhgwPKSa9nrrWtWrFFsA8Nqou+Wy87p5Hpl2IAIAexMxffLpNMCyn3AnJyUU2wwAuwxZW7e7ngTw0djhMvr1j0KePtsnAHz61c9RDxB1I7bmjeqGXQIQSwDgd/aLLje54Pr7ZNb8JSF9z89Rb17nzccSAOh35vbrLnJd1uK3T+uMEl1Go7Nv/MxuUghd4qGDwWgDAG3f4nz66uf3Yrjf4eECAKaOe/3rx88RQACBg1uAAODgbj9Kj0BMAuGe/ukf37qJ1UPPvuV4xFmkAYA+4dKNjPTs9eBLB1S62VfFCvGFP9I/vnXArEeleT2BLM4AQDer6312V+tc9dXrNroO2Pycybwje5frMVC62ZWuUw289Ind0Ye1lu07drlOtw8snz5F0iPLnM7+1mPZBt9yueixcrqzvNNGhDrgK4oAwM/Z3ueefrx8OPU7Rw97B3mdlhvtEgC/ZdiVs8c1BFOzH36fFWLldUKA7sJ/QY8TJaHiv/05uM/r1Gad1uu2LEbbYtW6jY4+Ojth/HP3S+MGtaT/4CcdpzT7WTtdFGe9e503Hy4A8POd0cF7rH1an+jrk/b5i1fImHGTZPJXP7kekWe3kw6C9cmwUwDgt321nYrrIgAoLlnuiwACCJR+AQKA0t/G1BABV4FwAYA+ldfpplffMdIxAHh62C1y3SU9ZcSzbzpukha8BECnOrr9Ie9UQK9TAAKnIBdnABA4IIj1TGa9V9fet/l+Cmkb6pnebkehBZYv3Nnefr4GkQQAsZ7traHPz3/OcfXQdcY6HdYpMNK6eK3L9XO+uJZBp+HeOeIFx5MA3Mz0BAANbNwGYTod964bL5Hmjevud4s16zfLyjXrpUJ8vPTqeZJs3bYjbAAQ7vi6fVN+Ex2f3OuHahlvuer8YjvrXT/Dz3nzsX5n9Hse7UkGWkbt0zWrV5Y3P5hmTeXWzf70zHmdXTJv4XLraFI92jP40v51YqdDHcNHv+2rvz+L6yIAKC5Z7osAAgiUfgECgNLfxtQQAVeBcE/lvdjsAfi7k772FQBEOtAqiQHAoBsujniwaDvqjInOhx/iOt3cyTvSAEA3HdPNEO9++EWv5nP8eSQBgN4g2qPM7CnGuv7X6Zg1P4X3OgbQ6x6B05wjrYdOD9cTKKItv923tYzhZgC0atbAOjkj0p3LdZPCKa8/Ym1kF+3g2eusdy9f/blOg+/W5YiYvjO6jj7WPl22bJmIgjct++P39ZNzTjsuqv7ptamnHzuv1xAAeAnxcwQQQAABNwECAPoGAgYLxLIHQKQBgDJ/+f0fcvbV9/h+Au5nDbLueBzrDAA/O2LbA8Zvf5kR9ZnMui5bN2XTTdP8XH42w7PvY5dPBwanXXa7b+PAckQaAES7KaI+PR828CrroyPxCCyrXd9Yy6CDw48//8H1nPjgdrJPADjq0NaSn18gI0ePizhw0anh778wzFpWEi4A0KnrejrHNYMeiag97eBIyx5tAOB11rtX/7XPm9flHLF8Z7QusfZpLavTMiK3Omgbf/jSg6J7c8TSvm1bNvZiivrnuoTngynTQ95vzy7xmn2ggeyET6dbJ8AEX22aN7KOR+RCAAEEECidAgQApbNdqRUCvgWiGWDozaMJAHSgrevPn3n1A1/lO1ABgBZm4rTvrSUKbpuE2QNO3ZsgljOZIzn/O3C3d7/li9Q4lgAglrO9R/2vv7XT9bxFy61N3nRH/Uguuz2Kogy6zOCMK+6UtRs2exbBPgFAd1bXa/2mTGsd/nuTvvZ8bzTW2t8ee/Ed6ym6n0sHbs8+MMDavdxPsOV0Tz9nvYcrS+B587qPRazfmVj7tJY1kgBA9yYYec/1Vv+MpX3dTjbx0468BgEEEEAAgeISIAAoLlnui8BBIqB/nL83+WvrPHF9mhp46R/y553eRXTTK90MMDNrW+GPowkA9M279+RaT650Wq/TzuP6Gl3/redxDxvYVzZlbi32TQD1M9Xhpbc/kXtHjtmvnnaFb+57njx013XWRoWxnsm8cXOWPDH2PXn+jYmOn6WfqTMbzu/eRQbd0NtarxxJ+bSdRo5+2zrDPjDQOLxdCznjlGPkjQmfxbwJoO0S7dneF511UuFxVW7noeupBXp/LW/wFTiFP9YyRDKV3z4BoFJaSmGRdmbnyItvfSxPvvz+fseaOf0K0JkDh7ZpZq3P99oE0B5A6uum/zxDHn9pvOOZ8fo5umGibrh32bndJCmxovXRkQYAkZz17vbrLfi8eft1sX5nYunTGZVS5db7n7E2dAx3CoAa6p4Fl5/fbb9j2KJt3+LcBPAg+eeFYiKAAAIIlEABAoAS2CgUCYH/QkAHmHou89KVayU/P996gqjTSO3ziHW5gO7In7N7j7U5m56RrAPTaC8dtG3bkS1r1m8qPM/YPndZz7nWM5n/i0unxq5et8kayPk5lzmWM5nVXM+iVnM9b1svda+ake5qG0n5As+71jarW6tasbrGcra3DhA3b9lm9TG9WjSpLxnpKfudXe6nP8RSBj/3D/carcOWrTsKz0/X15YvV06aNKxthR1F0a+D6xd8bnxg+YrirPdwa839nDfv5BXLdyaWPq3to7/H9Dtkn72u5Qs+C96tjQ9E+8baB3k/AggggAACXgIEAF5C/BwBBBBAAIGDUKAoznqPdbO5g5CNIiOAAAIIIFCqBQgASnXzUjkEEEAAAVMFCABMbXnqjQACCCCAgLsAAQC9AwEEEEAAgVIoQABQChuVKiGAAAIIIBCjAAFAjIC8HQEEEEAAgZIoQABQEluFMpUGgXDHj+rpNZwAURpamTogUHoFCABKb9tSMwQQQAABgwWK4qz3WM+bN5ifqpdiAQKAUty4VA0BAwQIAAxoZKqIAAIIIIAAAgggEF5AT8J5Z+KXsnvPnpAXnnPa8WIf7UgAQE9CAIGDWYAA4GBuPcqOAAIIIIAAAgggUCQCfgf2fl9XJIXiJggggEARCxAAFDEot0MAAQQQQAABBBA4+AT8Duy378iWGfMWSV5efkgl2zRvJFUy0g6+ylNiBBAwRoAAwJimpqIIIIAAAgggcLAJ7N27V+YvXiHjPvxcpv/8t/w9d5HoAFSv5o3rScsm9eX4o9pbG891aN1UypUra/2soKBA/pqzUD6a+p188f0f8vOfcwqrftShreWETh3kjJOPkSM7tJQyZcoU/mzylz/J7AVLQpjq1KwmrZs1kOde/0gmfDpdMrO2SYc2TeWCHidK317dpWrl9JD3bN6yTSZ8+o3oPWfMWyzLV62zXpORnirtWjUWLcdxR7aTow9rI2kpSYXvt9/3yRc/yo+/z7Y+y66v1rHnqZ3l9BOPktTkf9/jtl9FakqSdDqsjbz2/lT5YMq3Vhmcyq3vH/P2JHljwmeydsPmkLr0u+IcqVOzqugA/7C2zX0tFdCb7MzOkW9++kven/yN/PTnHNGQwTbo1LGNnHTMYXLOacdJvdrVCz8z3P4dLZs2kIz0FHnq5Qky9ZtfrL6g7X/hmSfKZed2k6TEigdbF6e8CCBwgAUIAA4wOB+HAAIIIIAAAgj4EdCTHB57cbyMHD2ucNDv9r5Tjz9C3nr6PqlcKVU2bs6SO0e8IC+Pn+z5MX0u7C4PDrpaalTNsF477MnX5L5Hx3q+L/AFR3ZoJa88fpcVRuilocVn03+VW4Y8XTjgDXdDe+f8SN6n4ccTQ/qL1jsuLk5++G2WdD7nxqjL7ff9Qwf2lQt6nCAX3jBEZsxdFPJ5gacAaOhy031Pym8z5octlwYiet+rLuohFeLLS7gTPMLdqGfXzvLCwwOlepV9bcmFAAIIOAkQANAvEEAAAQQQQACBEijw1oefyyU3DfNVsmsvOVNG/a+/5OblSf/BT8rr70/19T590fk9TpAXHhooldJSogoA9B439TlPRt5zvTWADTeVPrhQ7Vo1kfHPDbFmM+ggvPdNwwpnCnhVoH6dGvLaqLutJ+B+B/DB97zi/NPkmQcGyN9zFvoKEPwGADPnLZZeNw6ReQuXe1Wj8OdPDLlJbupzruTs3iMD7n9aXnjzY9/vtV/42H03yoCrLrBCES4EEECAAIA+gAACCCBQYgU++qurrNv6c0j50hObyBntJktShZoltuwltWCLNrwv38y/UfIKdoUU8chGQ6RDvVuLrOgH8rOKrNABN9q5e618MqO7ZGWHPtWtkXaUnNVhWnF8rOs9t2zdLn0HPiwfTv3W1+faAcCUr3+Rc6+519d7Al805pFB1lT+aGYA6H3sgXyzRnVl1Jh35bahz/oqg/0+XWLQ795R8up7U3y9z35RpAP44JvXrFZZPho7XHJz84osAOjYroXc8eBoeerl9yOqS8um9eW954dKo3q1og4AunU5Ut548l72IYhInhcjYJYAMwDMam9qiwACCJRYAQKAom+aAzkoP5CfVfRSIiUtANAnyOddO1h0bbqfSwOA4YOukbsffjGqJ8f2QPrxl8ZHvATALt/095+29iG48d5R1lp6P5cdAOzI3iVnXHFnyPp7fcp/8Vkny7oNmfLKu5+G3PKQFo3k3dFDZfOWrb4G8E5len7EQGnTvKGv9/uZAaCbALotEfAy0SBG6xvtDADbo0WTel4fxc8RQMBQAQIAQxueaiOAAAIHSuCHRYNk847ZIR+XUrGudGo8QiqUr2T97GANAPzW70B5B37OgRyUH8jPKg7LkhYAfP7d79L1YucZGjrIO/OUzpKSnCDzF62QNes3yRHtW0qfXt2lz20PWZvOBV9XX3yG3HH9xfLc6x/KqJfeDfm5bkg37un75PUJnzkGADoQP797F9EN+pwG4nrDN58abG0u2Lv/MMcy6Fr383t0kYZ1a1r30TX06WnJMuLOa+X7X2fK5QOGh5TrhsvOFp3Wvn5jplzcf6i1KWDwpevu9XLaA6BpwzrW0oTKldLk9geek1/+mhvy/gFXX2Ctv3/tvam+NgFs0qB22D0AsnN2O7ZdSnKiPDb4Rqut+g9+Qr77daZjWf434AoZNPx5xyDHbvs5/yyVjz77zvGrELgPQXF8V7gnAggc3AIEAAd3+1F6BBBAoMQL+B3Y+31dSatwSS73gRyUH8jPKo4+UNICALf1/4Fr5oMdwq2916fzuuP+t7/MkOPP6x9CaN/33UlfOwYA9hIDXZrgNsDX9fi6IaDb028NCHqffYpj80W79MAOHhrUqeEYAAQuTbh/1Kty/6hXQj7frtuK1et9be7ndVzgslXrHPduOPnYjlbIojMEwpUl3EwOnYEw+ObLJdwMEbuti+N7wj0RQODgFyAAOPjbkBoggAACJVrA7wD5n3Vvy7acZSF1SYivKs2r95ZyZRNKZD391u+/KPyBHJQfyM8qDsuDJQAI3O0/kgDAfirstlmePp2e9tZjojMPnE4BsAfJe3Lz5KrbH7aOtQu+/EyP1+MKna5YAoBwMwACAxO3zzhQAUBg27mVpftJR8tLI++wggqnTQDtAECPM3SbEREuaCmO7w73RACBg0uAAODgai9KiwACJUygoGCPzFz1nPyz/m3ZtmtZwGZrcRJfLlnSE5tJq5p9pFn1C6VMmXir9L8tGy5rs35wrEnLmpdL0+oXyIyVT8nyzaFraBPjq0vtSsfKwvWhm0vFl0uRehldZfbqlyQre4EU7M2TcmUSpFrqYXJUo6FSLbVjyGdGU/61W3+UP5c/IvkFe0Lu17r2VbI7N1N+X/aQtKx1hezIWWnVIyc39Fzt8mWTpXLyIVK+bKIcWv92WbJxoudSgb1SIAvXjZfZa16UrOx/ZE/eDj10rLAc5csmSbmySZKR2ELqVj5FWte6SvT/s69NO2bIH8tGyrqtP0lOXqbs3Vtg/UjbJqF8Valb6QRpX+9W0Y0Hva7duVvkx8V3+a5fzbRO1i0D67Bl53zJzd+5X/lTKtaTptUvlDa1r92v7PaLduSskt+XDZeVW76WXbkbRdtw37WvzyXG15Ta6cdZ/WjH7lWumwCmJTSSPfnbReuhfSUuroxo/2pa7QI5rMGdjp8dziSSAODfOnwlu/ZssD7faoe4ctaSkBqpR0n7ejdL9dQj9vtIbfOlmybJ6i3TZYvV/ln7+WkdKpRL///v3ZXStMaFEif/nnFv+y/bNFn+WvG4ZO6YW/idLVumouzdm1dYlsAPDt4EMNo2DLdcRDdk/GHRnVab9Wg7UT76dLbjU+QuR3eQt54eLLWqVwlpDq8n0zr4dgsA7LXj700OPwNAP9RtfbpXADBt3ONyyrGhv4f0ntEGALqJ3yevPiQ5OXtK/AwAPwGALkV46K5r5Z6RL4UNAHQJRe/+Q63jFoMvAgCv3978HAGzBQgAzG5/ao8AAjEIbNoxU76Y28caiHpdGgSc3OplqZLcVmatet4aOO7dmx/ytroZJ8qprd+WiX+fKhu3/x3y80ZVz5KqKe3llyVDvD5yv5+XK5soxzV70goi7Cva8ocb6KUlNJbtOcutQVSH+rfJ0o0THXdVDyychhRdWjwrs1e/GPYUgPhyqTJ1di9ZvUV3Rf930O8GUbF8hvRoN1GqJLezBt0/L75PZq1+PmDA7PxODQMOqX2dHNV4aMjgMfAd4Z4YO9WvSbXzJHvPOpk25/L/r2f4Ouhg/Pjmz0j9yqcW3k6NtO1z8zX4CH81q95L6lXu6hoAhHt3rfRj5bRD3o0oBPAbAPitgw7mG1c9R45v/rRVDg1vJs3oKTm5mV5VL/x51ZQO0rX1G6Khil7aD6bP7ycL1o8rDH/83CwwAIilDd1mi2hfjYsrZ4Uh9qkXk6bNk143OH/P7+p3iXQ97vD9iq7HvlWrki6X3vSg/DFrQUi1nht+q1zb+0wZ+85kuWbQIyE/97sEQN8YLgC4qOfJVrmdyqBPt/tdcY5UrLAvDNUrLy/fOkHg+TcnOs480NBCd7YvX66sY1NViI+XXj1PksXLVocNANJSk62ZC5O//CnkPn5mAHw45kE59oh2kphQQbyWCqxat9Gx7XQ/gvHP3S+NG9RyParRazNHewYAAYCfby6vQQABJwECAPoFAgggEIWADv4mzThTtmSH/qHtdjsNAbq3/cD68cd/d7cGysGXbox3TJOR8s2CG0MGOmXLVJDjmj0h2XvWRxwA6OekVAfXlEUAACAASURBVKwvZ7afbA2GYin/+m2/+hpUFnUAMGfNS/Ln8sd8Df61voHHB/65/FHrqbn9pNmryfVJtM5K6NjgLteXRhoANKjcXabMvsB6eu33SoivJqe2flN0AKruU2dfJLv2bPT1dj3mT9va7RjAcDeJiysrHesPsmYC+L38BACLN3wgXy+4QfLys33eNk6a1eglJ7QYLZt3zIo4ANAP0SDkxJYvWp/3+7IR1uwVv/3ALqQdAOTl74qpDd0CgEAMu9/OmpMpXXvfJtt3+LPSgeP9t/aRfoOfcJyer1P8mzWsK/8sXel4Tx2c6/Fxz7z6QdglAFrWcAGADvAvvfkBx4G2U6PbwcPvMxc4znjQn995Y2+pUTVjv7cvXr5GNmVmSVpKslxyTldrQ0GnTQD1TR3aNJXsXbtFZ0g4XfagOtwMCvt9+nS9Y9vmYfcKqFgx3vFEA72HbqaYmpwos+YvcSyLrv+/5arzwxrrHgAEAD5/hfAyBBAIESAAoFMggAACUQj8unRoRIPRfR8RJ4fWv02OaHiffPvPLTJ3zcshn6xPwxtW7SGLNnwQMkPAHsDrQCvSGQDWp8eVlaMbDZO2dftJLOXPSGrla1BZlAFA19bj5Iu5V0rmzjm+W8seSBXszXUNXMLdLDAwcXpdpAFAfsFuq931vyO5dNZH19avu/YZt3vFEgDoPWukHS09O0wJOwsi8LO9AoBDal8vH8/oLhu2/R5J9a0p/d3avC3lyyVHFQDE2g/2WRwlZ3WYJgvWvRVTG0YSAGzaGOe6xtsJUAOAx+/rZz1Jv23ovl3xI7mG3X6V3NP/UnngqddjCgAG3XCx3DniBceTBpzK43UMoFcd7Gn18xct93WMn9P9Jr48Qs485RgrIPA6vs9PANCqWQPpO/Bh+XCqzlbyf2lIM+X1R+TQQ5oRAPhn45UIIBChAAFAhGC8HAEEENA10xP/Pt1xMKpPbNMSGsqm7TMD9gP416x66uFy1qGfy4rNn1sDWqep3BoC5BXsCoG2n2Tq2uVoAgC9YcMqPaRL82djKn+bOtfK9Pn9HcsYWOiiDACOa/aUtdxCp1+HXvvWvut6/sD19PbAT/cWcFpyoU/5Kye3kd15Wdb+DcGXrgnv0vwZay290xVpALBg3ZuyMvOrkFvp0gYNVTJ3zpU9edtCfq5r9U9vO8HqL07LQty+kbEGADob5Yx2kyQ1oaGvL71XAJCR1Nqlz8dJRlJL6zMyd85znOFxeIO7pX6V06IKAOylIFnZC30FV06VtQOAyTPPiroNdfbN53OvdFzmEviZdr+tWK66tRGcro33c9kD4cysbdYTeKfj7tzuE8lGeXqPcDMA9On0l9//IWdffY/v2Qu6iV+4QW+4+tt7IixdsTaqAEB35n/9iXtE9xLYlLnVspv6zS+uH+knANBlC+98/KW11MLvDA79QHspgh9jZgD4+VbwGgQQcBIgAKBfIIAAAhEKbNj2h0yeebY1cNz/ipOjGw+TdnVvEreBgv3HvT7VjORpqK7hP7nlWGlQpbu1eZlTAKBr13UTQV07rq9xmmatg7BOTYbL53Muj7r8+iT3p8X3egYAhzUYFNEmgFqndVt/DmkNNTumySPy5by+juu/1UY3/UtPam6t99c18/kFOVImrrykJTaRr+ZdLQvXv+dw32bSs/2nsmH7X65hjA6idXM2pyuSTQBb1rpSfll8n2zdFTrtt0XNS61Q5vuFt8vs1S+EfJQOYLu0eE5+WHi7bM9Z6VCUOEmuUNsaqOfl75TtOSukQPKlY/27JCG+iuugN6lCTWuJgFtYZQ+cV2Z+6Rk4eYUN+nPdrFA3wAy+EspXkR7tPpYyZcrLJ3+f4RjyaPjVqclD1mabGpZo2fQ7pLM09L6Z2fPk1yVDZUXm545+uhfE8k1THD9f36Dfq9a1+sp3C291DIM0ADil1SvWTJJo21DLoG3s1MedAgBtn4VLV/kezAduMDf957/l8gHDRXeK97p0Svro4bda6+x1HwGvnfL9DE535eyWOx4cbS0n8HPZJxToE/i+tz9sbVTo97LDCx28uy0BcLuXPnF/fsRAuajnSVbd9+7dK0+9PEFuGfKU68f7DQB0b4PHXnzHmg3h59IlGM8+MMBaIqB+XiELAYAfVV6DAAJOAgQA9AsEEEAgQoFwTzq9bhW4Md3Mlc/IT0sGO24GGHwffUJ6Zvsp1sDHLQCwN9NrXO0c+ejPU2T9tt9CiqODab8DeKe66Oe3q9vf2knfaZaCDsYbVe0p7er0t56u6+X3mLxwrzup5VhrkO40+Aoup24ep9PXdcCWGF/D9fO92kp/Hrh+3O31fuoXzQZ29udpu2qYoidDOG2AF26qvtdTeQ03Ppt9sbWzfvClA+zubT+U1VnTiyQA0BMP/ln/jh/2kNfYT+C1/uqwaMME2blnreeGjnoj+zs3c+Wzjp+vp1Gc3OoVa4POT2Z0d9y0Uj+/c9NHopqBoGXw2uhSlwdVSmxmfbcaVzt3v80XN27OkifGvifPvzFR9Om+09W8cT05v3sXGXRDb0lO2ndcpp5F/8SYd+WNCdMc35eRniqXnttVbrnqAmlQp0bhbYsiANCb7d6TKx9MmS4jnnnTdb27luGkzofJsIF9Reugl5/66ut08N6+VRPRGQA3XH626yaAbh3u2CPaypBb+8gJnTpYg3/72pmdIw89+6Y8+fL7jk/vH777OunZtXPYPQDsow4LCgpk+s8z5PGXxsukL350LIqevnD9ZWfJZed2k6TEitZrCACi+jXBmxBAwKcAAYBPKF6GAAII2AKxBACBG9PpBoJuTzyDtVvV6mNtAKiXVwCgu82HG5TGEgB4BQhOT8z9DJC1Xl6v+2bB9Y7Tr916Zt2Mk+X0tu/LxL+6eT51dbtHuBkA9nu8yq1PcmMJAHQA27npo/L9woGOAUC4kMJPAOA288AetOqMAq8lJ35mAMQSAGgdD294r0yeeY6vUzcC29MrALB/nlC+WrEFAPZnuM0ACPy94NYX9Yly1rYdsnTlWtmZvW+JkD4trpqRXjjod3qvvm9z1lZZtHS15OblSfly5aRJw9pSOT1NyrnsrF+Uv+31qfq2HdmyZv0mWb9x3wkO6anJVtnTUpKkTJn9j2m0Pzu43Pr/JyUmWGFFfHx5ayO9wIG72/GGOkPg1cfvEj0FQGdE6D2aNKhtlSHw/cF11kG4hihaZtusUlqKxJcvHxWP3m/dxszCWRn6+Q3r1QqpR1Q3500IIIBABAIEABFg8VIEEEBABWIJAHQKvk4717PO9SzyL+b19bUjeuBTXq8AoDhnAGj5D6l9reh55k4zAIozANBTEz6bc4l1VJqfy55artO6vaZdO91PN03s1HiEHFLnurAfV9wBgM5i6NzsUfl2wU2OAYDu63Bqm3GOZfQTAHj1p5IQALSpfa1VP6clEl59wSsAsGc6JFWoVWwBgLbhGe0/kekL+oc96lLDIq7oBMIFAOOfG1I4wyC6u/MuBBBAoPQIEACUnrakJgggcIAEwg2qKiU2F90I0O3SafHHNHnY+vG0OZfJko0f+Sq1DmJ0Oraea+41YNOBzLTZl8iu3E0h9/Z6gu+n/LqRodvRcpEEAMkV6sjxzZ8SHfSkJzSVj2f08Bwc7chZJb8uGyYrNn8mOblbwh4J6DXtWqd+V04+RHQzQKerbJl46yjAmmmdogoAAuuXl58jn84613EAn1yxjqRWdN9oTzfja1njsn3hh0Ob6rKLZtUvksSAfqd7INRI6yS5+ds928qrPxV3AKDHW+r0e9100e1qXfsqmbVqtGP/0HZuUu1c60hOp2UvdgAwe/WLMn/tGyEfYZ+OoVPvo10C4KcNNUyaMvtCzz7u6xcCLwoRIACgUyCAAAL+BAgA/DnxKgQQQKBQINx0bn1C3qDK6fsNKnWzQN3dfO/efGuDOt0kcNuupfLJjB4um7o5Yf97hGC4UwB0MKQbwOnGaE6X11pmP+XXgKEoAgC7fH6nR/+46E7Jzt1gbVyXWrGBtcnfXsmXJRs/ts6ID77sAGDF5mmOa7/tgWNyxbr7vVXbKid3s+ju/Mc0ecjaaC7c5XW0m9bvpFZjrU38srIXhdxKg4Km1c/fbwCsA3jtZ/kFudZeCofWu806uSEr+x/f30Q/0/J1DwCvACAtobEs3zw17OfWr9xNtu5aHLZf6A0cN6+MKyf1Kp9qhQCB17acZaKBjx3EuG0SmZrQQI5v/oz8ufxRWb3lm5ByxpdLkRNaPG99535aPNgxNNJ9IzSIyMsPPX1Db7hvE8DXXAMCP22owZ+f2SK+G5gX7idAAECHQAABBPwJEAD4c+JVCCCAQKFAuGMAvZjs9dpuGwDqoDOvIMdxAF8ttaOc2W6yzFo92nNNtls5dCq1Hqnmdoyhn/LXq9z1gAcAOvjSI9QiGQDbm7vpwM/pGECvugZu2BhrAKA7wP+y5H8R7WFgf6bXEXRuZSuqAED3lPBzeS03cD8GMPzd7SBnzpqxsjbrBz9FCXmNGnaod5vraQ9eN422DYLbkADASzr6nxMARG/HOxFAwCwBAgCz2pvaIoBAEQn8sewh+X35w7528A/8SF2vrTvaux0BqEfCrdj8ueNRaLpWuVubt2Xdtl+iCgDs99dMP0ZiKb/uMRDJDICv5l0Tdvd3PzMATm75inwxTwOA0Cfobk2qT+717HWdKeA2tTtcd9AwRr1rpR8bttf4rV+059BXTWkvPdt/Jos3fiDf/nOL5Bfs9tWLNWzyE9Z4zQAoqgBAN5+cPOuciAfxerzlsU0flc075kS1B4Bi6QC+R9uJER29GYhsBwDR7v9ht+GkmT1ZAuCr90b+Ij0yUU8dCL4qxMdLr54nSY2qGZHflHcggAACpVCAAKAUNipVQgCB4hfIzd8pU2f3ktVbvg27Dj24JDqQaF/3ZsfN/+wn1rNXj3Z5UrxvGYC+zmtX9lCBOGlWo5ec0GK0xEkZiaX8bWpfE1EAsHzzFPlibl/Jzd/h2DDFEQDouv6ODe6WQ+sPtD5z4fr35Nt/bnYtg1PB7CfPXgNgv/XT/Qamz+8nC9aPk717C3x3UnuHeA1wpsy+QFZvCR3kON2spAUAutxAN2P8fO7lsnP3Wt/11xfqbIba6cdb37nsPesjeq8dAJzVQZeCjLf6QV5+dkT3sAOAvVIQUxtq3Z02pPRzCkBEBebFCCCAAAIIuAgQANA1EEAAgSgFdJ39b8tGyJw1L8qevO1h76JPMRPKVxWdAbAnb6vjE3Hd7O2MdpOs0wF+WjLYcXaBLgOon3Gq/LbsQd+l1jXQ+vS1Y8O7rcG/fUVb/hppR0YUAOjn6dntvy0b7jjwKl82SU5s8YLMWPWM6+Coa+tx8uOiQbJm6w8eZ7/HiToeVv8OaVHzsv2MNmz7Xb5beJu1tj78ADxO4sslS3piczm68QOemwD6rV/DqmeKDiDnrB4jfy5/xHMgqyGGnhahA99jmz5m/W9/bRYnFctXkkPq3CBpCY082+pAzQDQAEAvXdc//Z9+VnhWsDcvbD/WvpFUobYc3vAeaVz1bFmZ+aU1gNeNCYMv3USwVnpnaz+I4JDAHsDre+auGSu/LX0wZENF3VtCZK/jvhyB74+lDdkE0PevLV6IAAIIIFBMAgQAxQTLbRFAwCwBPaJu7dafZduuJYUV103NdHfwlAr1rMFbUV3hBmxHN3lQkuL13PmZEl8uTepUOl4qJbXcb+DvVI4DUX4dvGq5Vmd9a01jT01oJNVSOkhaYhPP8gWWWZ8e78rdIJk754d4V0051DpVINylsx8275gta7f+UDidXq1qpB4pGpZEWp7AQCWS+mk9Nm7/0zKxLzXJSGoheia9Vz20zbQe9vu1DjXTjpb0xGaiA+eSfml/yMyeJ2uyfrBCMb10Iz49dUHbQU+G0ODMrb+uyPxcdu3ZaPXzWunHSEZiS+v12r5rsr6Vjdv/loT4qlIj9ShJTWi4n0lgX9T716l0olRJaRtRP9T3xdqGJb2NKB8CCCCAQOkTIAAofW1KjRBAoJQLFNUT21LORPUQQAABBBBAAAEEggQIAOgSCCCAwEEmQABwkDUYxUUAAQQQQAABBEqIAAFACWkIioEAAgj4FSAA8CvF6xBAAAEEEEAAAQQCBQgA6A8IIIDAQSZAAHCQNRjFRQABBBBAAAEESogAAUAJaQiKgQACCPgVWLzxQ2sn+eCrbJl4ObT+7b52rff7WbwOAQQQQAABBBBAoPQIEACUnrakJggggAACCCCAAAIIIIAAAgi4ChAA0Dk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SnJnyQAAA+FJREFU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Dg/wCSR46JBIlf7A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15" descr="data:image/png;base64,iVBORw0KGgoAAAANSUhEUgAABAAAAAMACAYAAAC6uhUNAAAgAElEQVR4Xuzdd3QV1dfG8Z0KCSH00HuoUi1YUFBARemKig3sqIgKgoJIR4oiSLGhoGJFUQTEgqJYEFHpvfcOoSSQEFLetYd38rvJnbl3bgptvvOPSzLtfGbC4jxzzj5B6enp6cKGAAIIIIAAAggggAACCCCAAAIXtUAQAcBF/XxpHAIIIIAAAggggAACCCCAAAKGAAEALwI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AAAggggAACCCCAAAIuECAAcMFDpokIIIAAAggggAACCCCAAAIIEADwDiCAAAIIIIAAAggggAACCCDgAgECABc8ZJqIAAIIIIAAAggggAACCCCAAAEA7wACCCCAAAIIIIAAAggggAACLhAgAHDBQ6aJCCCAAAIIIIAAAggggAACCBAA8A4ggAACCCCAAAIIIIAAAggg4AIBAgAXPGSaiAACCCCAAAIIIIAAAggggAABAO8AAggggAACCCCAAAIIIIAAAi4QIABwwUOmiQgggAACCCCAAAIIIIAAAggQAPAOIIAAAggggAACCCCAAAIIIOACAQIAFzxkmogAAggggAACCCCAAAIIIIAAAQDvAAIIIICAqwUSk05Jj8ET5J2PZ3k5DOn1sPR/pstF7eP29l/UD5fGIYAAAgggkEWAAIBXAgEEEEDA1QJu7wC7vf2ufvlpPAIIIICA6wQIAFz3yGkwAggggICnQG53gOfMWyir1m/xQq5QtqTcfmtTCQ8LO68eQG63/7xqHDeDAAIIIIAAApkECAB4IRBAAAEEXC2Q2x3goeM+lAGjJ3uZdr2vrYwd2F0i8uc7r7xzu/3nVeO4GQQQQAABBBAgAOAdQAABBBBAwBTI7Q4wAQDvFgIIIIAAAgicrwKMADhfnwz3hQACCOSRwL6DcfL5zHlyKjk50xV0aPoN1zSUH+b/Ix98+b2s37xDalStIK2aXS3dH7pdKpUrZeyffPq0fPXdb7Jj936vO6xTo4pcfdkl8tqkaRIZkU/6de+csc+Jk0kyf+FSmT5nvixcsto4v25FC0fLNZfXkeaNL5PbbmkiOlTe3BJOJMrHX8+VY/EJXtdqelUDuerSS8SuPXrAbbc0lWqVyxnHpqeny9ade+X9ad/JnF8WytJVG40/r1uzihxPOCnbd+3zukYgRQBNF73f73752+tcja+oKy2vv1KiIiOkU7vmUqpE0Yz72rBlp8yc+6fM/f1f+WfZWolPOGn8rGGdanL1pXWkfcvrpMmV9SVfePanD+RG+/Uc6zbvkE9n/CQ//7lY/l6yOqOd+iwaNagld7a+Qa5sWFtCQ0OMn+kzX7R0jeXbbD6fjVt3ydff/+a1j46W6NS2ucQUL5JHvw2cFgEEEEAAAXcJEAC463nTWgQQQMDoeN/15CBZvmaTY42K5UrJh2NfFO10+/pi3u6ma42fa0fWs/OsHcWnB4yTf5ev83lNDQP0uEfubm10dg8fOS73dh8iP/72j9dxH4/vL/d2uNFne/78+g3Rjrd2XKfN/kW69RsrcUePO253IAGALxfPC9avHSvT3hxkhCsaiox842MZN2V6Rqff7uZat7hGXu33pNSMreD4/s0dc6P92j4Ndl5561O/99qhZRMZO/Ap0fdm1k8LpN1DfS3vee6nY+TG6y43nk2nJwd57dOq+dXy0biXpEihggG3mQMQQAABBBBAwFuAAIC3AgEEEHCZQHYCACVqcd3lMvX1flI4Osp22TxPSrPzvGLtZunUbZCs3bjdsfTrg56Wpx+6XeKOxudKAPDb38ukS4/hll/5fd1UXgYAVSuWlYFjpsjwCR85dtEwQ4MPczSG0wNz2v7U1DQZ8+40ef7lt5xeUjQMemdUL9m196C0eaCP7D1w2DbEmTr9B+P5ZN2e7NxBXhvQTfLnC3d8XXZEAAEEEEAAAXsBAgDeDgQQQMBlAtkNAJTpq0nD5JYbrnQcADz/xD1Gp3H8lOkBKdeqVlG+fHuIlCpRLMcBQINLqslTL401pjUEuuVlAHAs/oS0f/hFy46xr/vs/0wXGdjjQQkJCXbUHB1lkNP2r96wVe54fEBAIY7e3HuvviAtrr1M7uk+RP76b5XX/Q5/4THp+9R9Ylc3wfy5o4ayEwIIIIAAAgj4FSAA8EvEDggggMDFJZCTAEA7ay8+db/0GvaGvPPxLJ8w2nnW+eCBTjcwT6qdx/Y3X5fjAKB40ULZvoe8CgA+f2OgTP/uN+n/6nsBv1zmSIzSMcUcHZuT5222f+y7X0jPIRO9rnf91Q2lWeNL5ZcFS4y5/lk3ncoxtNfD0n3AOKP2Q9ZN3ycNNPq98q7oNbJun785SO5q08xRO9kJAQQQQAABBPwLEAD4N2IPBBBA4KIS8NUh1E73FfVryoujJomuZ59169jqepk4tIcMHDPZUQCgheFuuqen13kKRkXKa/27GUXjuvd/Xf74Z4XXPj0evVN6P363PNhzRI5qAKSmpUnTjt0tn+HbI3oZIxoGjXlf3v/iO699zA6w3Rdq84CbmzaS98e8KPMXLjGKFvorAqjz+Ye8/oF89NWPXtfUee8j+z4uP//xnzHSIuumHf/ZH4yUpKRkufa2bj7fTa2BkNP2P/fYXfLMwPHy3mff2nbQ7eb5my6vvv2pZQdfl0Z8+fnHpN8rk7zeJ31H5n7ymlHokQ0BBBBAAAEEckeAACB3HDkLAgggcMEI+AoAzKJ5dnOytUM3eXQfGTruA8sAQIv4PfNwR7nvtpuMeeqfzZwn9z091MtGv2J/OmGA6Nf5wWM/kMFj3/faRzuH+nX44V6jchQAbNu1z/IedOUBvQetMK8dbasRDYEEAJ9MGCDFikTbDmfX9owd2F20sr2v4oZabLFzx5aybtMOufOJAbJy3RYvG31OujkJAHLafp2Hb1eI0d9LbxY81EDEagSBhh1qoiFQ1kKPl9WtIToCILZSWX+X4ecIIIAAAggg4FCAAMAhFLshgAACF4uAkwDgkxk/WXaa/QUAWYfM+zqPvw6zdg7HDX5GuvUbkycBgLZF70GXKzyfAgAnqxtox7hcqRI5CgCctj8nAYB5jQX/rbRcCUCnEAzr/Yg8P/wtrxoBrABwsfyNQzsQQAABBM4nAQKA8+lpcC8IIIDAWRBwEgBkdwRAbgYAOn98YI8H5JHer1gGAOaXcn/tsfsCbo5CiCoQccEFAL9NnyAhwcE5CgCctj8nAYBOGdFpJZu27bJcCUBHCAx+7iEZ+NoUr2UpWQHgLPxlwCUQQAABBFwnQADgukdOgxFAwO0C/jrMWjVfv4i/++lsL6pARwDYre9erXI5mfbmYKlaqYx07z9ONHDIuumQ+YHPPiiPvvCKZT2CB+64Rfo/20V0mUFdaWDj1l1e59Ch8rv2HbRcY17n0n8zebjUrVnlrAQAd7drISP7dhWd256WlmYse2dVZ0FXTnj5+Ufll7+WSMeu/SU+4aRlu/QPnUwByGn7fQUAOtWjTo3Ktr9SFcqWlNtvbSp79x+2XAlALe7tcKO8/dFMr3OwAoDb/6ai/QgggAACeSFAAJAXqpwTAQQQOI8FfAUANapWMIbEL1210bIF2inXjpkWCfQ1Z948ePHK9bZrwFcsV0qioyIt57jr8XqdZx+5w9GSg3bcGgDocnk33fucZUdaaxZULl9a9D6tNnNEw9pN22X/wTjbp6rr1DesU13yhYfZ1gAwD/ZXGE/30/nvW3fulbijx72uac6NLxwdJavWe9cH8DygTo0qxtf3nLS/V9dOts9AQ40H77pVwkJDMi57OiVVVq3bIsmnT4teX4fy65KHj/QeZbkSgB1qbq0AkJaWLHuP/y37jv0t6empEhKcT0oXukYK5CstBfNXPI9/U7k1BBBAAAEEcl+AACD3TTkjAgggcF4L5GRZuDEDnpLH72/n94u5CXDkWLxRxG/GD78HZKJfhr+f+qo0vqKujJj4sRE4ZGfTAKBc6RK269D7O2cgywCa53KyYoDWHvjt72Vy+2Mv+bsFr597FhN0cvD2Xfty3H67ZQD9Xd/00zCgz4h3LFcCsDpHbq0AsHznePl323BJSfUeRREaHCHX13xDYmM6+msGP7cQWLpjjCzaMsjrJ7jyuiCAAALntwABwPn9fLg7BBBAINcFshsA1KpWUb58e4hUqVDGcQCgN//5rHny2AuvWn6Bt2ucZyd3wb8r5ZbOvQM63jyvBgC6jJyuMqAd80C37AQAdoUPzWubhfF0GkDXPqMDCkd02oJ+GW9yZX3HTUlNTctx+7P7zvR96j4Z2usRYxRGICFCbqwAsPfoAvlh1d1yKuWopRUdVcevkOWOBAA58+NoBBBA4FwJEACcK3muiwACCJwjgex25nT++nOPdZLTKSkBBQApKany2qTPjS/ATjYdMv7GsB6iUwR0S0w6Zczxn/jB104Oz7SPuayhDuF/sOcIWbR0TUDnyE4AYBYd1ODCajMDAF0yMJD70q/iumRel44tJdRjyL2TBgVyHc/zme1PT08XrefQrd9Yy2kJToKcWT8tsFwJwOrY3FgBYNGWgbJ0x1hbHgIAa5q9x/6SJdtfldS0ZK8dLin7iFQt0cH4cwIAJ7957IMAAgicfwIEAOffM+GOEEAAgTwVCDQA0CJ5L3a/Xzreer3R8dQOub9l87I2QL92//b3chnz7jT59ue/LNun13mic3vpfHtLKRCZP9M+Ohf+lbc+kzenzsg0EuCK+jWlzY2N5aOvfrQtAqjTCHRbtnqj9B892ev6nTu2FO3g6jmybtkJAPQcfy9ZLU8PGCf/Ll/ndU4dkfDx+JekasUz69sfPHzUKLg46dPZosP1s27a8e/Qson0fPROqVerqgQFBWXr/chp+9VIa0MMGz/V76gFDW/q16oqt93SVO5u31zCw8KMOgttHugjew8c9nv/ubECwJwV7WVn3C8EAH61M++w6cB0mb+um6SkJXodeWWVQdKwQk/jzwkAAoRldwQQQOA8ESAAOE8eBLeBAAIInC0BXwHAL9PGiVbo1wJ0wUFBUr1KedEv1cHBwbl2exog7DsYl9HZ1WJ2lSuUMQoC+uvcJpxINIraHT2eYBTvK18mJqB70yDi8JHjsmHLTqM9NWMrStHCBf1eNzuN97yWjpooWaKolClZ3Laduv+RYwmyZcceOXEyUUJCQow2xhQvbHSgc2PLrfZnfYZ6b9q+mGJFjCKSEfnz5cbt5ugc3yy9ySj8l3ULCgqW8JCCUiiymlxddZhREJDtfwJOA4CD8Utl+2Hv1TuCg0KlasxtUiiiKqwIIIAAAuehAAHAefhQuCUEEEAgLwX8LQNofjHPy3vg3AjkpYAW/9Ph/0mnvUcbhIVESbGouhIWEimXVuydEQCkS5psPvC1rN37oRyKXy6nUo6JSLpxmzpdICp/ealcvLXUL/+05A8rmnH7mw/OkNW73/NqTkhwuFxaoZfsOvKrrNn7gTSq3F/2HVso8UlnwifPrWiB2hKVr6ys2fu+JCTtlLT0FAkPLSg1St0rjSoPNO5r5e635MjJDaKrGugWHhotMQUvM84bE315xulOnT4i2+PmyrZDcyTuxBpJTN4vyanxkp6elrFPWEgBKZCvrFd7tC1Lt4+RwydWGSsmZN2KRM7/c2AAACAASURBVNaQiPAYKRZVR0oVusq+3R6ueo6EpF2yfNcE2XboOzmRvDejDRrG5A8tKsUL1pd65bpJ+aItMrXjr819bb0iw2Nk9Z735MQpHTWTbniUKXytXBs7WqLyl8vL14tzI4AAAhe0AAHABf34uHkEEEAgcAECgMDNOOLCEvhl7WOyYf/nPm/aswZAfNIO+WlNFzlwfElGp9/u4Iiw4nJN7EipVvJOYxe7ofDBweESla+MHE/cLqHB+eXq2Jdl5a435ejJTQFgBhnLFqamJdkeExoSKU2qj5PqJe8y9rEb+WB3gnxhRaRJ9deNuf12bcl6rHb+KxZr6WgVAF8rMXieV8OACkVvkhtqvm0ELCdO7ZXZy1sF6CVGQHHzJR8bAQUbAggggIC3AAEAbwUCCCDgMgECAJc9cBc2N5AAoGKxW2TWsltFh7Q73XQUQYvak0WPddJp1rAhewGAszvSEQ1t6s82Os6BBgB6hcKRsdKm/hzZsP8zy059dgOANXvelwWbnpfUtFPOGiJijAK4td50OXlqf7YCAL1QuSI3SKv6MyRIcm/qkuMGsCMCCCBwngsQAJznD4jbQwABBHJbgAAgt0U53/kmEEgAcPLUPlm4pb/lkHdf7dJh923rzzGG5i/aMsgnQV4HAJ6jGbITAJjH60gIf23RhjoZAVCuSDOZtewWiTuxNqDXQ0c86IgEPT47IwD0YhqEtKo3Q0oUbBjQtdkZAQQQcIMAAYAbnjJtRAABBDwEtADf5zPnyalk72W+tGq7FgFkQ+BCFnAaADStOdGYx65z8wPd8oUWlpZ1PpN9xxf57TTndQCg996wQg+5ssrgbI0A0OO1wr9uuRUA6LnsVhPwZ12lRHtpHDsq2wFASHB+ub7GxIxpGv6ux88RQAABNwkQALjpadNWBBBAAAEEXCDgtAhgjVL3yaItAywLzelc/yurDpHNB76SnXHzvNSCgkLkmqojJCXtpN9Os78AQAvYFY6sLnEJqy2X39P58Voo8HRqghxP3Gb5BKuX7CTNak2SDfs+EzH2rylakb9wRDXRegTxSdtl/b5PjSkLVkPyNQCIjqjsuAhgZHhJnzUADiesNAoxem9BUrlEGylfpJn8vaW/JKfEe+1StMAlcmPt9+XH1fdY1gDQDn6xArUl/tQuSUw+YOnhuWShC155mogAAgg4FiAAcEzFjggggAACCCBwoQjYDYU357sXyFdaDiUsl2+Xt5Ok03FezapW8g5pXmuybNz/hcxf/5RlIT5/X811KHr1UvdI3bKPS3BQmO0XbR1S377hXPlx1T2y9dC3XveiAYGONtDth1V3S3LKca99ShduLO0afC+6msHGfdNk1Z5JcuTEOjmdesLRIzM7zE6XAbSrfWBOJ9hxeK5lIUYdOWEMz49uKN8suVH2H//X6/70GbWo9b78vPZBywDA9Fq79wP5Y2OvjFUFPE90RaUX5bJKfRy1nZ0QQAABNwkQALjpadNWBBBAAAEEXCKQ0wDA/KLuq0Ncs/T9xnr3VsPmPeflK7mvqvZmh3bxtpHy77bhXk/IPFfpQlfLrGWt5FjiFq999BztGv4gv657Qjbs0xUQzixh6HQ7WwGAhiKt68+U4lH1bacr6OiL5rWnyJ8be/oMALYf/lF+XvOgMTIi62Y+P6ftZz8EEEDALQIEAG550rQTAQQQQAABFwmcjQBAvzLr8PrcCgD8fVUvXaixz1EEDSs8Z9sh9vfoz6cAoFBEFWMKwM9rH/YZAPgawUEA4O+J83MEEHCrAAGAW5887UYAAQQQQOAiFnASABxOWCXfLm8riacPeUnoF2r9or54+yhZtmOc5Rd1X1MAsjMCIKcBQMViLW3qEQSJjh4omL+CbDr4teWQeScBwCVlH5VapTtLRFiM7ZKBZrt3HflV1u39yMtVA5PGVUdI2SI3yJwV7UVXHsi6OZ0CQABwEf8C0zQEEMgzAQKAPKPlxAgggAACZ1NAhwOv2PWGsZxbVP5yEp2/kuiSYqULXSNFImtIvrAiZ/N2uNY5FnASAJw6fURmLrtV4k6strzb0JAIo2Beenqa18/1Z81qvmMMxz9fRgDYBQBaNO+qKkMk6fRhWbpzrGUAUKdsV7mm6suy5dAsv9X79et6kQI1fbY7MfmQ/LW5r+XyilqcMCgo1LKugkJrPYMWtab4rZlAAHCOf8m4PAIIXJACBAAX5GPjphFAwKnAgn9XyrW3dfPavX7tWJn25iCpUbWC01Pl2X5Dx30oA0ZP9jp/1/vaytiB3SUif76Ar71+8w6568lBsnzNJq9j//z6DWl8Rd2Az+l5gL/zX1q3uvQYPEHe+XiW13WG9HpY+j/TJUfXtzrY39fT2JiOuX7NQE6oHdIDx/+TsJAokaAgKZivvISHFpKC+csb1eQJKALR9L+vkwBAz/L7hmdlzZ4p/k+YZQ+zmOCG/Z+dNwFA5eKtZeHm/gHP/9emmXPzj57cmCsBQJHImjJnRQc5mbw/QNsgaVS5v9QodS8BQIBy7I4AAgg4ESAAcKLEPgggcMEKEAAQAJhfanVt8XO1aWV2u4rnuuRZuwbfEQDk8sNxGgAcOL5YfljVKaCOqi4BeHnFF4wq806DJydFAP2dKy9rAJgBgI520I671coI5iNyMgJAA7f5656Udfs+CSiQMIMVvdbs5a2oAZDLvxecDgEEECAA4B1AAIGLWoAAwB0BwPcr75RdR+ZbDikODYmUxrEjpUTBhlIwXwXLjnZaWrIcTdxoLNVWKDJWgiQ4V38vnHT+cuuC5rWOJ+2QsJACEiwhxtzv0JACUiyqjjSOHZVblzqvz+M0ANBGbNg/TX7f8IykpJ500KYgqVKindxQ8y3D11+n3Rx54uQd8HcufwFA63oz5ftVd8ruI785aEfmXcwAoFhUXfluRUfZGfez7TmcBgC6BKH+bu45+oej+9Hq/9fXfEsqFrvZ0aoJTAFwxMpOCCCAQCYBAgBeCAQQuKgFCADcEQDYdfayvtxmoTP9c/3C+c/WwbL5wAw5lXI0067asdM5zrVLPyTVS95lVHrPyXbi1G7b5dvM9dtzcn7PY31dq3zRZtKq3je5danz+jyBBADaEJ2esXBLf9l/bJGkpadYtC3ImK7RsEJPqVXmgYyQyF+n/WwGAO0bzpWTyfvk13WPG4FY1toFQUHBUqxAXZEgkUPxKzJ9mfdcnk8L8/20poscOL7E8ut92SJNpVyRGxxNfdBwbfH2V2XNnsmWxRYVWmsU6Lt5bexoo36Hbk4CEwKA8/pXkJtDAIHzVIAA4Dx9MNwWAgjkjsCFEACs3bRd9h+M82pw4egoqVuzqoSEBP41Oj7hpCxfu0lSUlK9zlunRhUpXrRQjoDPpxoA/gq5mQ3VTsb1NSZKtZJ3ig77/mlNZ4lP2unXITqikrSo9b7ERF+Wad+EpF2yfNcEo8OoHaY0SZWIsBJSMH85KVO4ieh87MKR1Y1jzmZH5Wxeyy/eBbiDdljjTq6VPUcXSHLKMdHh/iWjr5ASUQ0uqGka+nux99hfcihhhVcbdEqKBgC7jvxiPCEtlFkwf0UpkK90piemnfDdR3+X44lbcqWgpp7vYPwS4550iwgvIWULN8mTUTcX4KvHLSOAAAJnRYAA4KwwcxEEEDhXAoEEACdOJsn8hUtl+pz5snDJatFOrm5FC0fLNZfXkeaNL5PbbmkiFcqW9GpOWlqaLFq6Vmb/vED+/GeFLFuzSbQTrpsWGqxocYz+bHifx2TfgThZtX6L1zn1Orff2lTCw8KMn+n96fln/vinLF29MeP+CkZFSoPasUZY0OK6y4x7TU8X+XzmPDmVnOx13ttuaSrVKp/5yuZ53hk//G60YfuufcafVyxXSurXqiqtml8t7W++TmKK/6+Kfm4GAKbd57PmyR//LJelqzYa1zfb1fSqBnJX2+ZSu1pFCQ72DkN8fSn0bLy5PFm5Is1k9vI2cjhhpePXUjtGrep9LTpfX7fF20bK4h2jLaupe540X2hhqVf+KWNI87fL21nOq65W8g6pX/5piTuxzjg0pmDDHHWINNzQOdxZRzXouWuWvl+ur/GG43afqx2186obhRHP1RPguggggAACF6sAAcDF+mRpFwIIGAJOA4C/l6yWpweMk3+Xn+mE2W0aBmgV+0fubi35ws90zOOOHpf+r06WN6fOCFhdK/L/8tcSv6sALFm5QZ4eOM5oj7/t4/H95fJ6NRytAuD0vNruMQOekns73CihoSFG+OBrlQGnqwAEYvdk5w4ytPfDRiDjuR05uV5mL2tjDH32tWlnvFW9GbLv2EJjqLcuFxjIpvOem9WaJJsPfC2/rn/S4XxxkSsqvWh06Oev6yYpaYmOLqmjFWJjbpOrqw43qrMHsm06MN32Wp5TIAI559ne13NYvS4ZZ66cEJWvnFxb7VXjizUbAggggAACCAQuQAAQuBlHIIDABSTgJABYsXazdOo2SNZu3O64Za8Pelqefuh2Y//xU76SZweNd3ys545OAgAdSfDo86/IrJ8WOLqGnlOH+PtbBnDj1l1y/zPDZNHSNY7Oq1/k3x7RS+5u11w2bNmZ4wAgMemUPP/yWzLxg68dXV930hDglX5PSIHI/BnHaKGx1bvfleW7Jkpi8gHbc2lHulX9GbJgYx8jBMi6RYaXkqoxHWTrwdmScGqX1891OH/bBt/K3NVdLI+3urAOH9cl/iLCiwcUAJjn0rnWt9T5QnQlA6ebfQAQJFdXHWqMNjjfNx1h8e+24V63qUFAi9rvGyMq2BBAAAEEEEAgcAECgMDNOAIBBC4gAX8BQKXypY1O6Pgp0wNqVa1qFeXLt4dIudIx8kjvUca0gexsTgKA739dJLc/9pLj0zsJAK669BIZPPZ9GTruQ8fn1R1bXHe5TH29nxyPP5HjAGDen4ulw6P9MqZKOLkRDSFmvPuyNL8283z8wwmr5NvlbS2LjJlf7vX8vkYLaLG/66q/Lit2TrDsfGqAoBX0F2x6wecSaZ7tMKcdaI2ARVsGOWlipn1CgvNJk+qvG2uiO92cFqXT8+moidV7psi+o3/J0cTNkpZ+WgpFVJHoiMpSvkgLqVT8VqPS/dnefln7mGzY/7nXZT0L1Z3te+J6CCCAAAIIXAwCBAAXw1OkDQggYCvgLwDQA+2+lPtjfe/VF0Tnp3d6cpAsXrk+0+5XNqwtk0b1loj8+aTH4AkyZ17mL86X1a0hn785SGIrlTU64QNGT/a6XNf72srol7rJ8IkfyYiJH/u7nYyfOwkAypUuIfd0HyJ//bcq03m1g/3QXbcafzZl2neWnfPfpk+QksWL5CgAeOHJe6TPiHdk7LtfeLVL6w00rFNNvv7+d1m+xnsVg4E9HpSBPR6QoKCgjGOdFr7bfvhH+XnNg3I6NcGxp7mjdj4vKfOILN35ut+5/57HtK4/U3bGzctWAKDnqVO2qzHs3enmJADQInDLdoyTxdtH+ZzKYDUVQY89dnKTHIhfahSHO560TbQgom76hV6XGtTRElrcLWtROadtmLf2Ydm4/0uv3XWZuNb1ZxnXYEMAAQQQQACBwAUIAAI34wgEELiABPwFADv2HJCb7unp1SLtCL/Wv5s0alBLuvd/Xf7450zVas+tx6N3Gp3l+54e5tVR7dCyiUwe/YJRJ+CZgePlvc++zXSsnn/uJ6+Jfon3FQBovYFeQ9+Uj7760fIeWze/RurXrirxCYmybM1GOX06xSgsGBUZ4bODnpqWJk07dvc6pxb8+2jcS0axPbuRDU5qDPirAfD4fe2MAOLnP/6zddFwoOeQiV73qMHI2IHdjXDF3Hx17HUO/mWV+hi7+pof7++11ikCsSVvlxU7rYroBUm98t3k6qrDJD0tRY4mbpRDCaskPmmb1CzVWf7dNkzW7f3I3yUsfx7o0n1Ovp7/t22ELNn+qs1yd963UaJgQ7npko+kYP4KARieWTZPQ5N65Z60XErRsxp9atopiY6oYhRBnL++m+w7tsjrRgpHxkqb+nOyHSxk6wFwEAIIIIAAAheRAAHARfQwaQoCCHgL+AsA/luxXu57eqjXgTrU/dMJA4y59IPHfmAMl8+6aUf0+SfukYd7jTJWD8i6aedeNy0wmHWrXztWpr05yFghwFcA0P+ZLsb5f/ztH69zDO39iPTrfn+mL+HmTv6K9G3btc+y3U7eIQ0l7mx9Q45GAPg63t893Ny0kXwyYYAUK/K/YoC+Ova5FQDoCgBFCtQwigBm3fzNTbfrlGthwqY1xsuJU/tk0ZaBlkUCSxW6SprXek9+WHW3BEmQhIcWyvjSrgXyikfVM9ZO13PpUm7+AgA9Zs6K24x11p1vQVKn7KNybbXRAQQA5tmDpGyRJtKyzueZphNs3P+FLNzcT04m73d8GzqyoF2D7yQiPMbrGG1P4ukDUjBfBVYPcCzKjggggAACbhMgAHDbE6e9CLhMILsBgGcn066Drl/LdRqADs8PtIaAOUKgSKGC2Q4A9Eu8VuW32vIyAMiNEQA5CQCsRgBoZ3L++qckNS3Ji8OsIl+t5J2inWmravzBweESW+I248uyTidITTttdEwTTx8USU+T5NR4qVRM58NHZWtu+sxlt8jeo95FHHW+fdsGcyQ1LVlmL28t8Uk7ve5f71mnANgtI2geoPu1bzhX7K5lfj1fveddWbL9NRFJz3KtIKODroZp6Sle96Ff89vU/1a2HpotCzf3tzje/i+XrLUMNuyfJr9veMbxSgpZ22j+//bDP8iiLYPl6Mn1me5Zn7mGBOWLNJMGFXqKtp0NAQQQQAABBEQIAHgLEEDgohbIywBAlwIcN/hp2b57vzzYc0RA1fS1PkCnts0N++yOANCK/NoZPtsBwMwpI6RGlfLnbASATr0Y2berhIedWYZRNydD+7UYoM6nn7Oig5xKOerFpp3/ktFXStECtYyfaQX/ktFXZCzDp1+WtQCgVXE63bdB+WelUZX+EiTBXuf+ZulNsu/Y315/bnbKtdNtFwBULt5a6pZ7whgBkJxy3Pb3Vfe7uc6n4utarevPlp/XPGS5ikGJgg2kXYMfZc2eyZbLJJqjHOJOrM5WPQOzGKMWRJy1rJXEJzlfdSNrAKBTB/7Y0FPW7Z3qdxqDhju1SnWWa6uPNp7NiVO75fuVnST+1A4JD4k2pjXo89PnXiq6kVSNuV10ZQmdvlEwf6VzUgTxov5LmcYhgAACCJxTAQKAc8rPxRFAIK8F/AUAy9ZsMor4Zd2qVS4n094cLFUrlZHu/cfJ1Ok/eO3j+SV67abt0uXZl+Xf5et8NqluzSryYvf7peOt10toaIixr68AYOCzD8qjL7ziVURQj9NCg1pMT0cRmNvplFSpXrmcJJ1K9tlBt5sCoKsb3Nm6mUTkD7dtx223NJW0tLQ8CwCeeuA20SKFdludGlVER194bk6K+11ZZZDULv2gzFx2q2gnNpBNi+FdX2Oi7D/+r6za/Y6DQ3WofpSUKnS1NK/5ru01zU730cQNtl/4teNcodhNfpcR1P20BoG27+jJDV73qGHGjZd8KLOXtZZjiVu8fq4rFhSOrKbRhxw+sUrS01Mz7WOuaFAooqrol/esm44a0OUVNeiwGkFgBgArdk60DBgcoIp5jpW73jKmD1hdx/o8/5vC4KRgZNZASUMEczWEyyv2lbrlHjcuo0HBtkPfGaMikk4fNv4sf1gxI0zQqRklCl5KvQInD5Z9EEAAAQTOmgABwFmj5kIIIHAuBPwFAAknE6XNA31k74Ez/3j33CqWKyXRUZGycp13Z0n3G/7CY9L3qfvkxMkk6ffKJBk3+X9LCWoV+96P3y2lY4oZpywQGWFU/C8cHeU1Z99XADCiT1d56ZX35M2pMxzzOVkFQE927W3dLNvct9t9UqNq+Uw/27P/sOzcs1/yhYdLp3bN5djxhBwFAE927iD3dh9iWdtAv/C3ana1hIT870u6GmvIkpqaaqy8YNZXMG8y6XSczF7eRg4nrLR10gCgYYWeEnjnUcTs/OrqAX9s7OV4FQAdln9j7Q9l9vJWcvSk94oG5rD9A8cX245M0FEL2nm3m+JgNlj30/b5upaTqQR2gKZB1ZjbZFfcr7LxwBdyPHFrRpig0xk0NDiUsEK0oF/Wzey8z1nRXnbG/eL4ffbcUc9xTexImbXsFok7sTagc0SEl5CWdT4TnY5gN53CvEcnKyms2j3JGAnhb0WJ8NBoKRndSBpV7i9aTNFz0wBBw5q9xxYaUy9KF7rGqOOQ3dUTAgJhZwQQQAABVwoQALjysdNoBNwj4C8AiClexCiyN+OH3wNC0Sr+3099VRpfUVdm/bRA2j3U19Hx2nHVlQV0+P+VDWsZ1fZ9BQBa7f7tj2ZaVsO3u6CTAMBuGUB/jTCLF+p+dssn6vX9rQLgaxlAf/dgV/tAO57z1j4iR07okoze89uvrjpU6pd/WgIZPm7ei9n5LR7VwBiqf+LUHn+3afxch+U3qjJQZi9rIyeT93kdYw7b9zWFQYOLckVuMFYROHJyvXH/xxO3SUraSSOI0E6kbrpfpeKtbK9VreQdRvv91RKwa5gug9iq/gxZuett2bDv84BqAOg5NaC4rGJv2xEKOmf/1rrT5VjiJtvRDtpGHbJvVcdBh/FXKHqjMZx/x+EfLUYHBIm+AwXylfF5fg1R/AUAOhrg5zUP++38m5Y6guC6aqOlVukHjD/SZRN/2/CU7D7yu+UohtCQSClT+FojNCgeVd/Ru8ZOCCCAAAIIOBEgAHCixD4IIHDBCvgLALQK/+ez5sljL7xquea9XcM9h///9Md/lksJ+kLTAEHn8N/drrkMGz9VBoye7LW7eY0tO/bIHY8PkLUbnc2ZdlKkT4OIV976VF4cNSmgZ6tTI6a/M9RY3jAnAYCubvD7ouXG9Aur0Re+bspX7QM97nDCKtkRN9foLKekJhrDsbUDX71UJ9Gl/MxNi/It3v6K7Du+yG8xOjMAiI3pKIEsoadflHV5QH9fnO2LGJ7ptGrH3demoYAuPxh3cq3Pa/m6F+3UBgeFGZ1aq6H1WoH/0go95feNPf16Wd2rv4DCHA3hLwzRav9W0zAiwopLi9pTjGkMWmPAapqDv+kU5igRXYbQatlGDUFa159pFFHccvAbx787oSER0qzmO1KlRHtjisRPa7o4WoVBgwMNJC6v1MeytoTjG2BHBBBAAAEE/l+AAIBXAQEELmoBJwFASkqqvDbpc+kzwsncbjHmn78xrIfoFAHddHj68y+/FdAwfT2u5fVXykfjXpK3PvrGZwCgxe7GvDvNuIaTzUkAoCMX9h+KM+obfPntr05Om7GPkxEG/kYAaACg7mPf+8IYARGfcNLxPegyhHp8bm6nTh8xisJZbebyep4/00J5/20b6XcJO+1w1ix9v20Bv4YVesiVVQb7/eKswYOTzVctBL1W9VL32I4Q0NEDjSq/JEUK1DI6m6ZJWlqKEZLkDy0iB+KX2NZA0PBAR15Yz8s/E2SULdLUbxiyfOd4y1UGzDoMG/Z/mqMpBMWi6lie3zPk8bWU4k2XfCR/bnw+oDoSZnBQKCJWZi27VQ7Gey8bavd8dcpC49hXpHaZB528AuyDAAIIIICATwECAF4QBBC4qAWcBAAKoEXtfvt7udHR/vbnvyxNtIDfE53bS+fbW0qByPwZ++iSew/3HiV6rUA2Pd8Xbw2RL+f86jMAiMifz7i/XxYskSGvfyB//LPC8jI6qqDx5XWNIoMxxQr7/EKvAYBuGl5M+mSWjJsyXbbv8h6i7nkhHTVwaZ3q8uwjd+S4CKDZgXfSLvMedLRGw0uqyd3tW0jbGxsHQp1n+5qjDQ7GL8soAqcX00JwWuCvcvG2cuTkOvl1XVdJTon3ug/zi/PibSPl323DvX7u+eXYSSP8fT2vW/YJmbnsZtH7dbIZowKCzxSErF36IaOCvtUqCBqStKo3Q3Yf/c1yhQCzc61f5+1GQ+gUhea1JvsNQ3TuvdWKCk7ao9MQdH69zt3PunkGAL6Wbbyx9vvy89qHLWs66HOvUqKtBEmIUUjxWOJmI0iJjqgkberPkV1HfpHfNzxrWSPB1/3rNIA29WdJvrAiTprJPggggAACCNgKEADwciCAAAJZBBKTTsm+g3EZHWIt3Fe5QhmjIGBQUFCmvY8ci5eufUYH/BXdPIl+TTc7404fRMKJRDkYdzTj/rTAYOXypY0Cg+bKAk7PZe6nHfEjxxJEpxucOJlo/HFYaKjEVi5rLLdXqKB2BL2Xtwv0Or7213bt3HtA9h+My9jtTCHGAlIwKiLTsn+5ed2zeS6dr6+F89Il1VhRIKbgZUZhOP3qrV/vdYm85NTjkp6eIskpCZI/rIgx5NzpPPC1ez+wLFLoOQddw4b/to/yqvLvz0HDiiMn1tksgxgshSOqyYnkPZZBh369v676GCkeVdc2ACiQr6xokcJth76V9fs+9bodM2T4a3PfbAUAWhvgmqoj5PCJlZbD+83zx0Rf5nMpxRa1NAB40DIAMG9avQvmK2fM+a9X7klj2cn84cVl7qr7ZOuhb73apm1vHDtCNuyfJtsOzbFtu94bGwIIIIAAAjkRIADIiR7HIoCA6wVWrN0sHbv2l41bd2VYXNeonrwzqreULx0j4eGhcvRYgox442N5/b0vM3mZ8+nr1arqekcAckdgxa435e/NL3kNw/f8uq0hxPcr75Q9R/8I6KIaACSnHJOlO8YGdJy5s65kcHOdT2TWstaWyxT6O6k5jP7Pjb0tAwBdhaBaybvkeNI2o8heWvppow6A/jc1NUmCg8OMVQB0br/VKAbz/AXCS/tcSrHdpT/KrKWtjCUPnWxFC9SWW+p+IaHB+W3Pq/towT+990VbBhsrAnhuns/PyTXZBwEEEEAAATsBAgDeDQQQQCAHAnZTDJycssV1l8vU1/tlLBXo5Bj2QcCpgOccDP9bmAAAIABJREFU/oPxS6Rc0WZSKOJM2KQhwMLN/YyOcEqqs/oLGgCULdxUfljVyW/tA6t7LF24sbRr8L1kdxnAgvnLS5v638q/24bJxv2ZwzS9nn51Lx5Vz1gyUb/m66ZL/+n/66ad6EKRsfLr2sctAwCtvN+i1mQpUfBSv8s26pf63zc849hOa0GcWYGhrSSePuT0EWbsRwAQMBkHIIAAAgjYCBAA8GoggAACORDQ+f921fD9nXbSqN7yyN2tvaYV+DuOnyOQWwK6jODOI78ac9PjTqy1nBYQFhIlWjhPlyzU6QqbD86QPzc8F3BHVjvBzWpNEl91Cny1q3BkrDGPfsvBmaLTANLTUwNi0CCg/aU/2QYATk5mLtuo++6Mm2eEKFrjIT09zefhRQtcYkxvmLv6Pkk6/b8pLk6uqfuEh0YboxfKFL7O6SHshwACCCCAgKUAAQAvBgIIIJADgUBXEDAvpYX6Xnzq/kzFBHNwGxyKwFkV0OBgy6FZsuXgrIzihxoUlCtyg7F+vX4dPxC/OFPHWAvwaSdYlyz8Y0NPWbd3qs2KAdZN0aKK7Rr8KClpiTJ7eRs5nBBY0U1zmUG7VQacAJrLOv6ytqtE5S8nZQs3MUYdaO2GbYe/k11H5luOCtDwonHsqzJv7cPZCgDM0Q/REZWd3KYr9lm7aXumeiF2jS5ZoqgxHSuqQISti/49vnztJkerkdSpUUWKFy1key6tC/PXf6tkyaoNsmTlBjmZeGY6R1hYqDSoXU1qV68ktatVlNhK5SQ9Pd24rl4/0M3ffQR6PvZHAAH3CBAAuOdZ01IEEMgjgVPJp42VA3Q5v3l/LvZ5ldYtrpGej94lTa+qn+dF9fKouZwWAUcCnksrmsPvdXlBc9t//B9ZtmOcscSgztMPDY6UisVaiv55wqldxjQFDRrMzezA6/8fOL5YflrTWeKTdjq6F93JPH7v0QXGsoxamC/QTZdSLBZVV+av62YEEU63wpHV5bpqo+WnNQ9YBgB1yz0h1WLuNCy0zkJi8kE5cnK9EZYcT9wmRQvUlFvrfWUsz8h2RkCXDx0werJjjisb1pYud7T0WsVFT7Bn/yG5t/tQmb/Q//KMb4/oJV3va+t1XV3K9NW3P5M3PpwhcUeP+72vm5s2ksHPPWQUkV2+ZpPf/bPukJ0CsgFfhAMQQOCiFCAAuCgfK41CAIFzJZB8+rTEJyTKgcNHMr5OhYSEGFX6ixWJFl3Sjw0BBJwLmCsnhIcWlIL5K2YcqH+uX/PX7/tYEk7t9jsM3wwAtFP93YqOsjPuZ+c38f97ah2E4KBQWbi5v4ikOz6+fNFm0qzmJNsigHrOiPAY0S/8Zie/SGQNo4aBblqXoGKxmx1fzw07BhoAmCY3NblCJg7rIVqE1dwWr1wvbR7oI3sPHPZL1+PRO2Vk366ZViXR5VSff/kteXPqDL/HmzsQADimYkcEEMhlAQKAXAbldAgggAACCCBwdgW0U3/s5CbLr/JBEmJ0rMNCCmTclM7D/3Xd47Ijbq5XcKBTGfTrftYaA+YygskpR+XfbcMdNzAkOJ80qf661Ch1r8xd3Vm2HPzG8bHmjho8NKzQM+DjLuYDshsAqIl+wR87sHtGIDt1+g/SpYezZ9qq+dXy0biXpEihghm8M+f+Kfc/M8zRFAICgIv5raRtCFwYAgQAF8Zz4i4RQAABBBBAIJcFTpzaK9sOzzGG3GsHX+sXRIQVNwoN6s88h+HrF/9rq42WE6f2yOLtrxjH+BsFEBQULDVK3iNNa040vuzr1IXsrKJAAOD94HMSAJSOKSbfTB4ujRrUktTUNOk/+j0ZMfFjR29X1uVbdQqYfv0fP2W6o+MJAAJiYmcEEMgDAQKAPEDllAgggAACCAQqcCjumKxav8XrsMNHjkvjK+pKqRJFAz0l++ehgNY42HvsL9l99HdjBQUNBhJPayggEh4SLTHRl0u9ck9IyehGme5i++Ef5bf1TwW0lCIBgPMAoGBUpDSoHSsHDh8VXaXFbjPn8h+LPyGP9B4l0+fMz7RrxXKljN+5RUvXeJ1i5pQR0vbGxsafO6kfoOfS4CDhRKL8vWS1cZyOQniic3vp8uxwagDk4e8pp0YAAW8BAgDeCgQQQMAFAvqV6vdFy+XTGT/Jrn0HZcv2PVK2VHFjCKxWk9ZiVL6qZLuA6Jw3ccXazdKxa3/ZuHVXpnupXztWpr05SGpUrXDO79HpDWgtjAOHjhoV0MuXickYaq1Vz/cfOiKr128Vba9WaNeOUe1qlVy1IoYWN1y9Z4psPDBNjp7cIMkpCZajCbQ2gE5JuLzSi1K33ONO+V2xn90IAPP3pXqV8kZR1s7Pvmw5t39gjwdlYI8HZMOWnZZLuT7ZuYPc3b653Pn4QK/jh/Z+RPp1v99YwtVX/QCdLjB+yDNSpUIZr2eSdCpZ8oWHZVoG1teysh+P7y/3drjRFc+WRiKAQN4KEADkrS9nRwABBM65gHb+B42ZIiPf+MTyXq6/uqF8MqG/lClZ/Jzeq9WyXjo890RikrS8vlGmolvn9Ebz6OJ2//jXL5pzP3lNrrr0Ep9XNgtQmjsVjIrwa6bLjx0+ekw2bd0t23fvl5179mdco3yZksZyZbpsWXhYWMaf7zsYJ5/PnCenkpNlx+4Dsmnb/wKLR+5uLYtXbpB3P52dUQm9aOFoI2C6rG4NGT7xI2PFjKybhhsj+jwm7W++LlOHKI+oOe1FIOAvANB3SkfP3Nt9iPz42z9eLTbrAPz570q56R7v+grDX3hM7mh9g3R6cpDRyffc7r/9ZnljWA/R380F/66Ua2/rZin64dgXpXPHlo61CQAcU7EjAgjkQIAAIAd4HIoAAghcCAL+KlyfL1+Y3/l4ljzed7TtP9TPpxUUstPZ9vWu6PB/7aQMHvu+1wgAPe6pB26TcqVLSNWKZaVjq+szTqXVx6d+9YNMm/WL/Pb3Mq9LNL/2MnnorlbS7qZrM76wayA0bdY8+XbeQuMLqb8ly7QjpV9K72h1g4SGhsimbbstO0U5/V3QYdKfjO9vTHdg8y9gN2Uk65HmKiQxxQvbBkJW4ZvVHRSIjDC+ZhcpFGW7jGlunsuXQm4FAG9/NFN6DpnodanP3xwkumKAFvebM29hpp9fc3kd+XTCADHe2Rk/yX1PD7W81UCX6iMA8P/eswcCCORcgAAg54acAQEEEDivBXz9A1Vv/HwJAOzu06rqdm6Bp6Wlic4BTks7s6SbdnCjoyJl554DsmzNpkwjD7LT2XZ6n76+InqeY0ivh6X/M12MP9LOwsO9RxlfIP1t+iVzwtBnpGTxoj6/itqdR790ThrVWzq1bZ6t4/3dn/nzpx/qKK/0e8IYGs3mW8DpO2OeRZ9hh5ZN5PH72smVDWtl6sAHWlBPO74Pd2olXTq2lAplS2a60dw8ly8BJwHA6g1b5Y7HB8jajdu9TqXL+Q3q+aD0HTHJa/k+c9SN/t3YY/AE0XDSc9Offz/1VSOsIgDgNxUBBC40AQKAC+2Jcb8IIGAroGuCa4GtrFt4aLQ0jh2ZaQ1xNzH6+wd5XgQAZsdah4vvPxiXwa1zvsuXjvGqN6BfDfUrtn4Bz7rVqlZR7mzdTMLDQqXDLU3k2PGEjK/dnkPQtSOinUddnuv1974UbXfWr9vmsN/R73wuA0ZP9rrWo/e0kesa1ZP+oydLnRqVM5b7ym5n2+l75rQzZwYA+w/FSdcXRosuP+Z001EE6qObVafG33nMYc/Jp1Nsh1X7O4e/n3t+WfW3r9t/7vSdsXJ6sfv98uJT92eMCvH3d4SdtQYBYwY8JR1a/m/qRm6eKzsBgNaU0Pn9+nfQlGnfyfyFSy1Po0P8u9zRUu7tPtRrH52uoiMAYiuVNf4esfq7wiwiSADg9t9E2o/AhSdAAHDhPTPuGAEEbAR+WfuYbNj/uddP84cVldb1Z0rxqPqutLP7B6x+DdQvYDr3v3B0lPH129x27N4vX3//u8xbsFj++m9VRkdah4Nffeklcnf7FkZH2RyWr//Y1qJu8xcuM4ayL/hvpc81sfXaLz3dWRrWqWbM+XbaadAhtbpZzbltcd3lxrDcEsUK257PDACmTv/RcrpBTPEikph0yrj3m5s2kk8mDJCU1JRsd7adTlvwNfTX86U1A4DJn88xKpcHsplLn9WtWSVbAYDZKdKAxW5edSD3Y7Wv03oHOb3OxXB8TgIAbf/Ivl3lucc6Gb/3Tn//rNw0BNC57k2vamD8ODfPlZ0AwOmznfvpGClauKC0eaCPV5E/83e/WJFo2y/8OoJADb/8dj5TAJyisx8CCJwXAgQA58Vj4CYQQCA3BAgAvBW18n/Tjt198nqOANCicO9+NlteeuU9v3PDdX7sxGE9jCruvopt2V3cs+PgtNPgKwDwbIfd+cwAQMMNu3m75v2anYBvfvwj251tXWfcyeY0ANBOR9+n7pMnXxzjtWyZdp5H9Okql9apLi8Mf0v++GeF16X1a223BzpIv1HvGoXNKpYtJTVjK4jOE68VW1Hy5wuXX/5aIsMnfOR1rOlbvGhh2wCgV9dO0qzxpTJu8nTLwmsP3nmrDO39sFEoUP01aMm6acfsxusud8Lm6n1yGgDo79/0d4bI5fVq5qjTrg9Bp5i8M7KXMfrG6e+y3cPzPFdeBQAaFk59vZ+xMooW+cu6aTFKXaJPRx3p6CT9fcu6mYGjThWyKiKo++sogrvaNHP8nlIDwDEVOyKAQA4ECABygMehCDgRSJc02bhvmqzaM8lruafg4HDJF1pYikfVlfJFW0it0g9IWEgB47Sey0QdObFOTqeeyLic7lM4sppULXGb1Cv3pOh5zG3BphfkcMIqr1uLyldWShW6UpbvnCDHk7ZJenqahAZHSEz0ZXJVlSHGmtVZt0MJy2Xxtldk3/G/Rde8TktPMXYJCgqW8JCCEh1RWcoUvk5qlu4sRSJrZByecdyxhZKUEmdcSze9z4iwElK+yA3SoEJPKRwZm3HM5oMzZPXu97zuITy0oFQoepOs2v2uHD253rgHq/vWdm89NFsSkjIvoaYnDAnOJ8Wj6klIcH65pOwjUrVEhxzdq5OpBnbPoWD+8nJN1RHy3/aRls9Jf96wQk9ZsKmPJJzaJa3rzZQC+Uo7edUs93HSSfBcNuuzmfOML+NWHTOrC2hxuXdG9ZKCBSLlmYHj5b3Pvg3oXgPpkOuJz3YA8NaI5+T5l9/Kdmf7yS4dZOmqDaJLfnluurrB+i07DGddhlGnOfQe9qYxgsKqKN99t91kTEnQaQ4NLomV+59+2asyuX7Znzy6j1Gk7dW3P5NRb3qv+mB+tTSr+mv9A10GTUdvHIo7agQ5GhyYa5V73rOTAMBcqsyuoKMZqugKAlZDr/V6LHfm7FfIye+2vzNpPQkdLq+rM1gNc/d3vPlzDZ9mvPuyaNHJnAYAnufydf3sXscMHq+9Qqf6vCcjJn7stJmZ9tPgc/o7Z0Isu1UAdKrF4J4PZRpd5etiBADZehQchAACAQoQAAQIxu4IBCJwMnmfzF3dRfYd+9tyjWfPc3kOUz9wfLH8vPZBOZ64ze/loiMqyQ0135bSha4x9v1m6U3/fz2/h2bsEBoSKU2qj5PqJe8y/kxDi783D5CVu982ggh/25VVBhmd1kCO0zCgbtnH5aqqQyRIgmXpjjGyaIv3lxhf1/a8b6ftzo17dTLSwO5+NPRoU3+O/LTGfC8yt1Dfg6CgUElMPmAEJLpvXgcA2nH84q0hki9fmNzdbbAsWrrG3yPP9PP3Xn1B7mnfIlvDys0537oUl78v8nrRmVNGSLHC0Zb/4PYcAeBvRQGnIwCG9X7UCESyLgPmtLP9wpP3yMO9RnlVEfcENIf1+xpF4dkp1s56x679LVcL8PfgzMBFK8gPfG2KTP9uvuOwx3xPypYqLt1eGisffeVdb8O8T7t50WYAoPdpN42AAMDfUzzzc18BgGmohSu///Vv6TXsTdm+a5/Xic0CmxM/+NoyAPAMB/cfOiIT3/9aXp4w1fIGdU69jk7xV5yvepXy4vRcviSyEwDotKVBPR+SG65pKMcTThoje6bPme8M3GIv/cLfoHas3PXkIFm+ZpPXHhpmPPvwHcb0iJCQ4Ew/19E2DetUz1TwkgAg24+CAxFAIAABAoAAsNgVgUAF7DqKVucxO3v6pX/OivYSn7TD8eW0g9iq3tdStMAl2QoA9EJFC9SStg2+F+2AbjowXeav6yYpaYl+70G/xl9f8w2JjekoS7aPlv+2Dc8YKeDv4OCgULm0Ym+5vFLfbAUAev6C+StK2wZzZN7aRxwFH2YAkJN7zcsAwNPsbAUAek39sr5u8w7Loe7XX93QKJb1zQ9/WBad0+Jwr/XvJoPGvG9U09Y6ARXLlpSwsFBpULuaREbkk4VLVluu/252MPTaI9/4xPLLs85d12vofF39h7R+Pbf64uYZANh1QHUJPQ0sdC16u8DBrJbe+fabpVB0lNzz1OBsd7a1U/TiqEleVcRzEgDk5Muvhg09H71LnnpprHzw5ff+fkW9fq7vyaV1q9uGPWYn0G7qCQFAwOS2BzgJAPRg/X2x+9Jt/s588e2vPgMA/Z3Wbc/+Q7YjN/wV2MxabNTJuXzV0LALAPT3Vzvl5rFa4+SKBjVF/x6rXrl8xtf43FjOUkdPPP3Q7dL52Zd9hnxWD9GzzoD5cwKA3Pv94EwIIGAvQADA24FAHgnoMPw5KzrIyeT9jq5gdvYWbx8la/ZMcXSM505VSrSXmy6Zmu0AwOzIV425TeYs7yC7jvzq6B7M40pGN5JZy1pJfJL3cku+TmR24DV0CHQEgJ43KChErq4yVLYcmuU4ANCwIif3+u/WYX6LDWZ3BMC5CgB+/WKczPppgYx99wuvx2V+Tfzpj/8s57rqP6w/mdDfKCSoX7W0qJ9+Xdu6Y48cPZ4gR47Fyy8Lloh+Zcy6eXYK7Do0WTsO+jXeqnCXkwDA/Ef3D/MXWQYAVzasbRQ0Mzs8Oe1s65x4fxX3ja+mvR4xrJx8Fc/JCAANAHTaht0IAm13TLHCxhKIVtNA/AUA5mgGf89SpzLYuah/544tHf394+adnAYAajR1+g/SpcdwLy6z6KL+bltNAcj6u3cyMcl2qo/T0QTm75aTc2lNAbvN30gD8zp2xzupj+Lv/dJgcuLQZ2X8+19J/1e9p7D5Op4AwJ8uP0cAgbwSIADIK1nO63qBtXs/kD829nI0hF6xNABoUet9Y+j/0ZPeQwn9gQb6JdzqfFdUelGqlbxLZi9vLfFJO/1d0vi5GQAkJh+Svzb3lfT01EzH6Vf+YlF15FTKUcspDTov//oaE4357tkJAPRilYu3lsTThxwHAKHBkTm6151xP18wAUDy6dPy4Zc/yGMvvOr1PD3/AerrH+P+XgSzk1CudIxM/eoHeWvqN7Jy3RZ/hxk/z04AYPeVzLOCvL8h6Os2bbccRWCGGfrVULecdradBADml9P09HTbzpXO3dfpBPnz5ZO9+w9Jp26DLYccvzm8p1HMTzed6xwddaamiLlpxfdV67ZYtt0c4h8UJLZDmn+bPkGuqF/TtvOeGwGAeQ5HL5CLdwokAPC3VJ0WfnQSAOgKGXbBjfn3iY4Cyq1zaRV+uy2nAYCGnT2HTPQ6vf7e6Pz+YP1F+P9t++79on/vZN3MlTH0789O3QbJ2o3OA3ACABf/8tJ0BM6xAAHAOX4AXP7iFVi0ZaAs3THWsoHa6S1WoLaEhhQwhvonpx6XQhFVpGH5nvLr+ickOeW413H6cx2+/t+2URJ3YrXXz8NCoqRF7fdl6Y7XLDvC2hEvUqCWnE6Nt60tUL1kJ6lZ+n75YdXdlvegxf/0PiLDS0tyyjGJP7XTCACurTZathycIRv3f+l1X4Ujq0u7Bt/Jgfil8vOaB+V0aoLXPtou3awCAK0VUKt0F4kML2lME0hJ9a4arlMftMDhjri5jooAbjv0bY7uVYsy+ltu8HwZAaCu/jrD+o/s7FTxNx+kVsP+4LW+Mva9L+S1SdMC/qXWr8qNr6hrO6c561dIX8NktYPa5Mr6fttsFwAEci0nnW2tIq5TANZssK7nEVupnFzbqK7cfmtTY6i2v9ECGhYMfPZBefSFVyyHHOsc5xubXGFUL1+3aYcxZFs3swOjozkqlStlW7RMi7glnEi0rQOhnRYtNDh03AeW0xoIAAJ+/bN9AAHAh46CBitgLcr53JA3jClLWbeshTL15zo6qt1DfS2flf6do79302b/It36jfW7eop5EgKAbL/6HIgAAjkUIADIISCHI2AnYDdP3HPOfNZjfc2916/zl1XqI4u3jZR/t3kP5TTPu2r3JMsAwJxicCxxk20Hv1rJO6RisVts5/9rQNCs1iTLJjstwmd1sJ63SIGalgGA59SEb5bcKPuP/2sRMpwplqehi7+OuR6c03vVc/i7TvYDgCApElld6pfvLlVjbs9YFSInv2l2Q/fNZaxKFCssWg0+uwWx9B+yg597SLr2GW35VdrfvZsBgHZY73xigNfoAf2y/94rLxgVxrWewO59h4ylu7IW5tPr3N2uhbS7+Vpjjv/HX8/1urT5j26nAYBOX7j/mWHZ7mzf2+FGf83P+LmvTom50yN3txZdyk+r/OsX0EC3t0f0kuuvbmD7hd/f+dRvyug+8vKEjyw7TwQA/gRz7+cEANkPAA4ePir3dB8iP//xn9cD0d8RDdo8N7u/m3Qf/X3U0EBH8OiIoTHvfiEzfvjdZ3FNHWVw2y1NZMhzD0tUgYiMS1EDIPd+PzgTAgjYCxAA8HYgkEcCTgrFBRIAmMXr7KvlB8nVVYfK1kPf+gwAdLTB7GVtRFcoyLqVKnSV1Cn7mG0AYN6DFVlOOtW+RgB4Bib+OtVnIwDQe83LEQC5Ufgv6/PxNx9b58r6Gtp7a7OrjK/quuka8FUrlsl0CZ33r53XG+58xuvV0KG0n04cYCwTaFcp2wwAfP3j1zyxfsHW+7HrlPv7dTZDD136zl8hQT2XfpUfPPb9bHe2s3Yk/N2f3bBk8zgzwNi972DAQ471HDktAuhvmLcWRRvY4wFjBMFN9z7n1QkyR1j4qgHAFAB/b8mZnwcSANi9V4EWAfQVFAZaBNDJuXwVAXSmdG720qlXGh5u2rpbTqecWT63QGSEMfpG2+TZ6T83d8hVEUDAzQIEAG5++rQ9TwXsAoDw0GhpWeczKVP4Oq/r+xoB4C8AMOfSr97zns8AQC86e3kryzoD/gKAhhV6yJVVBlu6ZTcA0CJ+11QdISlpJ8/7EQDmvR6MX2I5AiBfaGFpVW+GxERfZjvKwN8ygOcqANCvV4PHfmB0drNuOi++W5cOUrxoIeMftdp51k2nDejSV5fXrynNG18mzTs963Wsfr1/snMHORafYAzLtyosd0frG+Sdkb2M89l92TdPrAXi7u1wU7bX7zY7PLoMnpMAQK+rX/UCnd9rdrZ1nfVAtv9WrJOOXQdYLtmm5zE74LoiQqBDjj3vScOWh3uPMjqRVpuGQjo15K//VmX6cdYAwFzxwdypUYNa0u/pzsbUg0mfzJYihaIyHR8aGip3tLpeypYqISvXbTYKH3puWkhSp0XQQfL/1jgNAPYdjDNG98yZt9DrpGYg9vbHMx0Np9dinrp6xt4Dh73OZYY/w8ZPzbVzaUFRNgQQQACB3BUgAMhdT86GQIbA/PXdZN3ejyxFShRsYAy1z7oVzF9B/tjYU1JSvZffq1T8Vrmp9lT5ae1DsvXgLK9jnU4B0AN9BQD1yj0pv6zrankPEWHFpXqpezINS09NS5bKxVvJX5tftAwetDZBsai6ojUIrLaQ4HBjKcB9x/72GQAUyFdG5q66zyj2l3UzO812IwDCQwvKtdXGSLECl0h0RGVjdQa9XtbN6b2u3/eJ5bPVgKB26QelfNHmsnBzPzmW6F0I73wNANTC1zxXX7/aOiz90Xtay31PD8vWcnlmp1IL1PmbhmB+HZ7352Lp8Gg/x2vYm/dvBgCnkk9bVsLPWgNAj9NwJCed7UD+WtRrffPjH9J35CTLomM6xeGNl3uIWR1dO/LvfDJLvv7+d8vQ4KpLL5GaVSsYy6BdWqe6sbqBdrLPrNRwQn6c/49898vfGbUCtP261OJ1V9aTsNBQ40v+fyvWS0hwsNSpWUWqVy4n5cvESHBw5jXNA2kj++aOgK8AQDvjWldj6aoNxnSYP/5ZYXlRc777qDc/tey06wgePZdOvdEw6Ms5823DqZlTRkjbGxsbo2WsigBm51y5I8VZEEAAAQQ8BQgAeB8QyCOB5TvHy8LN/bX74OgK2jFsUn28/LzmIcvh+SJBEhqSX1JSkyzPqZ3z1vVnGQGCVefW7Hj6CwCuqzZGvl3e1rKjbdUQM3jYcXiu5Vdx/XlszO0Slb98psPjTqyVpNOHRUdENI4dKZsOfGW7CoCeI01SbVdU0JEL7RvOFbtRF+aFz8a9+nvY53MAcODQEXn0+VeMICCQTTvwb414Tp5/+S2ZPmd+IIca+3p+1R4/5St5dtB423OYAcCJk0nG9ayKePm6AbODr/tYTUkoHVNMZn8wUrS6d9YtJ53tQFF0CPHm7Xtk/8E4CQkJkcrlSxtf5H0NidZpHCcTT0lwcJAx5UIDFbaLVyAnS1SaKl9NGmbMRbfrtDvV0+UzP3tjoPGe5ua5nF6f/RBAAAEEnAsQADi3Yk8EAhLYfvhH26r3VifSjmHr+rNl/v+xdx1gNl1d+53eC8YMUUYbRjdKRO9CtBBESREEUSOIFr23EDVa4hNCRIheotdEtGEYjMEYZRhmmN79z9r+M7lz7zn3nnunz6z9PHn+73fO2Xvtd5975653rfWuW4PxKPy4UWvRzUVc6qGTzwHsutImXQRA2yq/YdfVD2Q7DcgZZagNoKGN2FoVRPvquxAcdtTkNoBVig1EQ68FqgkApZbZhdfQAAAgAElEQVSFam2NiL2vmCVhaI6cTACQ7Sf/vir6hQc90tWIUNqb5MD73b6n91kqByAHlogGzaGphk2O/dwVm/DDT9t1ovsFXZ1BKfVf9+8mHqdyglW//ImVG/9MtZfu+fSj1mjfoj7OXfKDjbVVmrVsrK3Ro1ML8W9bdx1FUnKyaJvnYG+bel+VCmVEuYO+wc62oTedr2c2AuklAKTSG8omSa/TvmTqcAzv+5HILMnIuTIbQ56fEWAEGIH8iAATAPnx1HnPWYIApfHv9m2H5xG6KsNyBkiO8OuYQBy/PVi23Z2S4cYI5dEc+koAKJJ+4f50XA5apDp7gfQJynv0VJxXH+CSJgKp+8u1ATR0WFR3T5oKRV0b4HLQQly4P0PRbgmnoi4N0mWri105k56nvWQHAaAkrqcU7Q64/whUx6tPyZocbeoHTynm9WtXQYPaVYUTTWtR7fe+Y+dTU9jpnpYNa6FX51ZwdrQXWgCn/vEVKeY1q5ZH7WoV0LxBrTTOOgmEkdZAdEysEM+iyCKlrstFtVNSUkQXAxoc+Tb0ieHreQWB9BAAFLH/+fvxgvyikR6nnTQ+5k/8KpVEy8i58spZ8T4YAUaAEchJCDABkJNOg23JcwgEPt+h2pmXCAA3x+q4+GAOLgctQMqbt+rB+gbV1lcpPgj1ys6EGcwNis+pIQCi45+KMoDwmNuGlhfXJYHCgGe/49SdEUhMTivspW8SySmPjHtoAgFghvJFeqCZ9yqx97DoG9h3rQvIfrmhSZSkx9Zy7l0F2XDxwWxVZ6RpS3YQACQCRtFuisBrK/jri3ZTlJuE+e4HP0VycjI8CheEe6ECwlFnkTZVHw2+iRHINARMJQDat6yPBRMHw7tcyVTbTHHa6ftk2BcfYdzg3uK7RRoZOVemgccTMwKMACOQjxFgAiAfHz5vPWsQoAyA0wGj8CLKF2/epMguam5uDTfHqmhVaQOcbN9GZIJeHhQOcXjMLdnnzMzMUcDeWzjfnoXapM5rqFWeGgKA7olLDMP5wAm4+3wHklNId0B3kA321h6oV3YWyCmmoWa/b2cyg7WlI1ztKwjyQkkEUOmUSNivarGvULv0BOH8SyMwdCfO3Bklq2FA9tYrMxPVSgxNl61FXerjDVJw8f5s+D5arpWtYYYC9uVFV4PIuLdq+ZojOwiArHnTeRVGgBHISgTUEgCUrVO9UlmRpdOxdUP4VPbSyaRR67STiCRlDbRuUkeU2RQvWlik/WuOjJwrK/HktRgBRoARyC8IMAGQX06a95ntCCQmR+NVzB08fX0eCUmvhT1ujtVQyLFKqtMvZyQ99zLKD09fn0VySjwszG1AKez0nJWFQ6bvixzd1zF38TzyCiL+X9XezrowirrUg6udF4i8UGM33WNt6YIiznVBzruLfbk0jvuVh98rdgGoV24WHKyL4kXUNTFH8QJNUMChYprnNW0gm8Oj/fEo/KTA2pC92hgbslVzLXr2WcQFUAkDdREo7dYe1M2BByPACDACjAAjwAgwAowAI5DTEGACIKedCNvDCORTBPQRAE29V6RmGORTeHjbjAAjwAgwAowAI8AIMAKMQLoRYAIg3RDyBIwAI5ARCDABkBEo8hyMACPACDACjAAjwAgwAoyAMgJMAPDbwQgwAjkCASYAcsQxsBGMACPACDAC2YzAUf9+IKFa7WFpYY/G5X9AeY+Ps9lCXp4RYARyMwJMAOTm02PbGYE8hAATAHnoMPPIVgwJajrYFM0jO+VtKCGQme/AmzdvEBEVA2pjye0rs/YdNHSud55tUdSkoZI0pa41mp1mTN1RfGI4dl39QHS1STvSdr0xdX5+jhFgBBgBJgD4HWAEGIEcgQCp9994vE7HFgtza9T0HANS3ufBCGQlAoacBCYAsvI0smetzHgHyPE/f+kGxs35EacvXBMbI6X+Tq0b4steHVDXpyLMzf/rbJI9O8/bqxo61+wkAJ68Oo2Dfj2RkBSR5hBc7cujXbUdLDKbt19N3h0jkCUIMAGQJTDzIowAI8AIMAK5DQFDTgITALntRI23N6PfAXL+dx48jW+mL0fQoxBZg9q3rI9p3/SFTxUvnRZ7xu+An5BDwNC5ZgQB4Bu8FEEvD+ksb23pjAbl5ip2/6HnzgdOAvAm9VnKLGhcfgnKF+nJB8oIMAKMQLoRYAIg3RDyBIwAI8AIMAJ5EQFDTgITAHnx1NPuKaPfgWv+gegxZCr8A4L0gufkaI9hX3yEcYN7g/43j4xFwNC5ZgQBcMx/AO4826pjuK1VQbSvvgtujtVlN3Xi1mDcf7kvzbXSbh3QpMJSxda3GYsOz8YIMAJ5HQEmAPL6CfP+GAFGgBFgBExCwJCTwASASbDmqocy8h2IiIrGsEk/YOP2g6ox6NymMRZPGQrP4kVUP8M3GkbgTsgWRMQ90LnRzrowKnj0xvXHq/RqALjYlUXQS91zNDezRFn3LqDrphIAhq3nOxgBRoARSB8CTACkDz9+mhFgBBgBkxHYd/Q8/G7f03m+eFF3VC5fCr/8cRj7jp3H7cCHqOpdBl/374benVvj6fOX2LTjMHYcOIkrfgHieUoXbte8Hvr1bI9SGs5CUlIyHoWE4txFP1y9EYArNwIQcP9RmvRjerZ6xXL4oPl7+KB5PTjY24o5T5y/gn+u3JTdX5e2TeBVuriYi+zQHna2NujRsQXc3QqISy/DI/DH/hPYc+ScsCXs1dv61gplS8Knshc6vd9QrO/s6JA6ldLcNtbWaNmoNg6fuoA1m/cIfMhBatmwloiaVqtYNkNSp5WcPysLR9hbuyMm4RkSk6OFvZSi6+ZUA3VKT0Qx18Y6eKSkJODao5WgyGJE7AMkpcT+/z1msLZ0BNX3ViraV6h7m5tbIyYhBOfuThBraA9rSye8V2Ym7KwK4VzgeETGBevcU9S1AaoV+wpBYYfx4MU+hEXfRGzCMyQkR+LNm5TU+60sHOBgUwyl3dqjeonhoOik5pDsDgzdgdexgUhIikpNTSY76Xm5UdtzPKoWHyQu0Rw3nvyEgOe/ITz6VipmdI2ed7X3QtnCXVCt+GCxd2mcvTsWL6P8dKZ3tCmGIi514Ru8TDhxtB/C3925Ft4rMx3uzrVTnyFBtfRgkJEEwOFT/6LrwEmIjIqRxUzpHzctnYTenVsZ9UxOv5k+N09enUJg6J8Ii7ohRPUSk6OQ8iYp1XQ6UztrdxQv0BS1PMfC0bZ4mm29QQoCQn7Dzac/41XMHcQnvUp9t8kRp88pzMx0oPBy7wYzMwvZd8vJtgTql50j5vzn3lSdZyWRP3pen2bNvdBduP9iD6LiHunMYWFuAzfHarAwt0XlYv1RtnBncY+0H78na2Q/J062JeHl8TGqFBuo+LnL6efO9jECjEDOQIAJgJxxDmwFI8AIZBICDx6FYO2ve9CnW1vhsOakMeOH/2HywvVGmUREAO1JyYkgR/h/iyegyXs1xLybd/6FT4bPUL1G9UrlsGr2KNSrVRm7/zqLTn3Hyz57+Nfv0apRbfy25xh6DNb9odyuRT388sN3cHV2xKGTF/D11GXCUdc3iAxYMnUY3m/yrnDgz/57HQ27DFFtO91I6dI/zhmNnp1apJsEUHL+9Bkk16brRdQ1HLnZVzgphgYRAS0r/SQchH3XPkRw2DGdR8j5ICelkGNlWbEwcjCoXtj/6f8Q8vpvQ0umXrexKiCekxwSY+zWXqRumanwKfkNnkdcwhH/LwTpYWg425VCM+8fUwU/MwJ/Y+fQxiCjCIDomDgM/W4xNvx+wBAMaa53a98Mq+eORgEXJ6Oey+k3K0XHlewmx7t2qfGoUfJrcQsRZIdvfP7/7/d/tfJq9l3eo4cgjuQ+G6725dCh+j5B1OkjAAx1AfB7vEbVZ0/6nBizH3trDzSpsByehd5Xs12+hxFgBBgB3d8Rb0iRhgcjwAgwArkUAYpwh4SGoVgRtzQO38PHz7Ds5z+wevNu4SxPGvE5poz8AnHxCXgdGYV3PNyyfcemEABqjNZ0GowlAGj+jq0aYO38bxH89Dk69BknMg60hxSVpHTmz0fO1rk++LPOWDR5CC5du43ew2coCp5pP6hJYJhCANB8dX0qYcuKKShdIn1t+ox1HqW9SE4ElQhExz/FXt+OCI+5reboxD2S2jepgZ+68zWSU+J1nqWIfWGnmrhwn8idtH/GnWw90bHGPhz176/KCdGcXLLd3sYD+691RXDYEdV2a95Ijk1pt46CxCBnSe0gzEjpvKBDZZiKf0GHiuhY44DIZjBlDs3zyygC4MJVf3zYb4LsZ4ne1wXfDUZUdAx+WL9dEGY0iMzavnoGWjeug9CXr7B+6z7sOnwGf1++gfdqVhYZLx+2aSQyaHJb1wBjCQDCg9Lz21TZAg/nd3EmYDT8Hq/VeffVvGc5jQCoWuwrHPDrjsfhuplUSvuhzIj3K29CEZf31GyZ72EEGAFGIA0CnAHALwQjwAjkSgSevwjHtr3HsWbzbjg7OYAcUkp9px/K5PQvXrstNc2cNljRyxMftW2C3/edQNN6NbB4yjBQmnp2jswiAMhxOLBxARrUqWp0BoDkeNDzxYsWRq9h00XKvvaYPXYAxg/9BEp7oOvD+3Y1KepJ2RrLZ44UJQvGZgBIdmZE2rQpziOtr9kL/ML96bgctMhIR8UMNT1HoVrxodh9tS3Cov118Ccn1dbKTdbBL1P4Q7SuvNEk51eyvZBjVey52kFEWk0ZRACQ43/zyU9GP54e+7XxN+UMNc8vowgA+j4i5X/toenk07X4hET8sf8kpi/ZkPo9dfXGXXw1YRF8b96VxZIyZsYO7o0m71XPNUSAKQQAYIZ3S09C5Xf6YdfVDxAWfcPod4seyGkEAEX0lYg+fRuUPicmgcAPMQKMQL5GgAmAfH38vHlGIPchQKm05PTPXLoxjYO/ZOpwDPuii4iSDRi7QO/G6Ef3zrWz0KJhrWwFILMIANoUpcEP/KSjSQQAPU8ONLUj6z9mHrbvO6GDEzn/lFUxcf5aQbZoj60rp6JcqWKyGQQU5e/1YUuEPA/Dz9v26zxLZQ7bVk3Hy/DXJhMAlO0xZWSfdJUBmOI8SpvxKTkSNUp8reioUATPxa40XkRe09AD+A8KD+c6+LDmXzgbMBZ+j1frYERlAPQf1ddrDjXOq6GXnpx3F7syOHZrIJKSJa2Ct09RiQO1MLO2cBZR2NjEF2nXt7BDc+/V8HCuiz2+7fAqRt5p1WdDejIYpHnrlJqAWqXGmUSC0BxSanZGEACxcfEYOW0ZVm/arbNt0rL4ddlkFC7kmuYaEZmJSUl4HRmNL76Zo6jFofnQ6IE9BClX0NXZ0BFn+3XTCIC3zjtpVVBWjfa7R/oRNUqMQLECTXDq9nC8jtXWVzFDvbIzxPOGzjUrSwBIC0Gu1IfaBRZ0qCT0OxKS3mqmaA76jFKmD2l48GAEGAFGwBgEmAAwBi2+lxFgBLIVgWcvwoSK9u97j+vYIaV9W1tZ4tMRM3H83BW9tn7WtQ2WzRiRRnQuqzenRABQHT6l4Z++cE0I8WkPIjA+7tBciPX99Nt+WT2A6aP7CQedeo2Hv45EiXc8YG5uBicHe1haWoCcksCgJxg8YZFYR3sQAdCtfVOMm7Na1sEncmHWtwMwcf4aHceG7Du8eRHu3AvWWx7wLDRMMcPgzI4VwiS5DACav32L+ihVogh+/fOIbHkB2ZfeLA8lJ4EcjUIOlRGfFK5Y206OCol17bvWWYiTpR3/OSJKdf5SGnpE7D1R5687h/zbqpn+TkrnMDNHQQdvkCiaqx2lilsjMi4It0N+xZWH38uWF5DzS4JjJ24N0SEnKFrZrtpO2FoVwO6r7RSdrMJOPrL6BGQ1OS60xsUH82SjuCTe1rLSz7jycJFshgPtpYBDRSQmR+rFv3nFNUgPBqRhYMhRVNMJggQwew+bnprar3ly9FmncpWK5Tx1DtSUrgFU/kPfax5uacUcs/q7zdB6QS8PISo+GER0mcECznalhbAdlcwEhx/FubtjkZAUqTMNfa6qlRiCvb6dEJcYluY6kVMtK66Hp1tb/Hm5FZ5F/KvzvHfRT9G0wgqD55peAoDWViMCSB0DrgUvk/kcAZKtZwLGyJKAhtoJGjoDvs4IMAL5FwEmAPLv2fPOGYFchUBycgqmLf5ZpJwrDao5H/p5FyxcvVVEpvUN7dTb7ABDiQCQnNcz/15H617f6JhGYoZUG0w17kO+W4xf/jikc49Ug29rYw3SQ9i6+yhIhZxqkdWokEsp9EqpyyTyRw72sElLdBybWlUrgDIAtuw6YrTIobQRqaRDjgAgp+k3kWFQHJMWrsOc5Zt09t+/Z3v8MG047O3edjQwZRhy/l7H3lV0cr08usGzUFtZJ1qNLdKPe0rF3+fbGY/CdUkvuXkqvdNXCPnR0Kcqrs8Gcs7JMSPiQS7yKCn/Sx0QNOeSMhDo3+QIBPp3KTp/6cFc/PtAVz9CmkNJSE0iRwzh36Li+nRhkFEEAOmOjJq+Ais37pSFnTJiBvTqgC8+/gBF3Qul3kP1/kRmqvm8ak48Y0x/jBvcWxB9OXmQvsTV4B/wItIX8UmvVZXJEAFAYoB7fNvLdr+gd8fc3DJNtwpNDNRmdqSXACjn3lVVG8AXUb6yZIaac9PM9lFzP9/DCDACjICEABMA/C4wAoxArkCAotj0Y5ha52kPSnld8N1X8KlcHqFh4RgwdqFB0bmenVpi7OBeGdYyzhQQDREAQY+eoftXk3H9lm6rQIqQ169dBdMWbxDEiPaQSARy+EmkjzIBjBkSAaDUCaBpPR/MHNMf385epaMRIHUAWL5hh8kEgL4MAIkAoK4BSgQF1UVvXjYZhQqYng5tiABISI5QrJMnca4qxQaYTABoCtFdf/SjaPf35k2y3iOUIqCl3NoJx/f4ra9wJ2SrKsdK20mqWLSPov6APiOkDIHwmFuKe5ecMMpAkFNap1pvStW+/2KvXqV2Q/h38jmYLgwyigAgvNQ480RKdv2gqfheolag+roGUOvOmNh42c4apHfy+4/TUbl8aXFUwU+ei7IAqb2nMd8DmXXvxQdzcDloQZq2f2rWIgKgWcUfjSLFpHk1Px+GPtu5gQDgDAA1bwzfwwgwAnIIMAHA7wUjwAjkCgRiYuMwYspSrNuyV8decghJsI7IgXkTB+F5aDgWrflNcV9fdP8Ay2Z8ne0/iA0RABS5/3jwVFnxL3KQSeRP3xzTvumLoZOWyNbwGzp0iQC4dP22bB0/YT5tVF9MWfSTjn1S9sGCH7eYRABQFHTPhrmIi0uQLQHQJACUuhxkBQFAGCrVuaeXACAV/E419oPa0pFAmDoxvbciaTU9R4NSrI/c/EL0Vjd2SA76nWe/4dSdEUhKVtu33gzeRXqjqfdK3H2+3WQCgPqjN62wHDeerNNLABjC36fkqHRjYMhRVFMCQHZSt5JFa7aKkhp9Q9IncXVxVOzA0al1Q6yeNxqJicnoNXSabAnPrp/miDIiIk4HjluIW3eDMGpAD3Rt1zTbv/eoI4apApNEAFBpB7XwO3TjE8QmPFf9epM2QNsq22BpYZfpJQBZkQFgb10EHWrsQQH7Cqox4BsZAUaAESAEmADg94ARYARyDQJK0V7NDZBzOH1UX4ybuxr+AUGyeyMHk1LUG9etnq17z2wC4KvPPsTnX8+WJRBGftld7H/uis2yAmMSAUCZA3KdAMhR6d25FX78ZZcOhoY6BBBx0aZpXVgppCjbWFujR6cWCHzwOM8SAPSjnYQAlUYhxypoUG6eUNKnWnuq21czirjUQyefA7j6cIlidL2oSz1R4383dIeOiCCtIREA9L+phv5UwEiDJAA57V7uXdHAa4Go5b4X+qesiCDNWcrtA7SutBF/+ffF/VBdYTy1JQCGCADPQm3SjUFGEQBkKyn8E4E5eeH6NAKmmufauU1jrF84Ftv2HMeg8Qt1jlxTwPTJsxfoPWyGrE6I9PnVzjygrBnKMOje/q2GSHYMfeQQEV9FXevjdshm2XdOIgDI7sevTuHozX6ISXimdxukGVGsQFM0814JcpppGDrXzMwAsLZ0QkOv74WOCJXRHPT7WEfPgGx0tC0OZ9u3WRxyw8m2BOqXnSNIQh6MACPACBiDABMAxqDF9zICjEC2InDjzn10GzRZ0bGXjKPUdOoWMGeFbm24dE9GiMSlF4zsJAAO//o9ihQuiC+/nS9LAFCGxKBPOiE6Nk6xE4DS/olcIZFCpeg8kTTjhvQW62sOEiV8EfYKLk6O+KRLa0Fc6NMAIGcmJ2cANPRaoFjfS44OOcLknEiDhP6o5R+l+nsWel+olfs/3YDTAaNlHXU5/G0sXUWv9JCIf2SdX3LU3yszHXGJL3EleLHsvCReWL/sLEQnhODA9e5ChVwa5JyXde8MUuqnYW3pguIFmghRPjOYp96nP8prBksLWyQlx8mWJ9hZuaF99d04HfBNujIAlAgAYzDY7dterw1qMwA0z+rBoxBMX7wB2/ef0Knv/2PNTHRp21gxs+fTj97HipkjQUSA0rtPa53cvgzUTYOi/3KiqXWqe4tOH+XLlEjv15jRz+sjAKh7hotdWZy5+60sAVCyUGu0qvRWB+agXw88Dj+V+g6Zm1mBrpNuhhlJC5rboJhrY7g5VhPil5ojOwkAzc9SvXKzcP3RStluGY42xUFaIvS+SiM5JQ6kG5CckgiJJDT6APgBRoARyPcIMAGQ718BBoARyD0IPH3+UpQByP2g1dwF1cDOnzgYcXHx2LTjsKi/1R70A3rJ1GFCFf/o2UuYM24gCrg4ZSkYmU0ADO3zEfqMnA1K4zd2SGn2pUsWVewEIDen1AHgvZqVxbod+owDnZsxQ0rfp7Tl3EwAtK3ym8n9yvXXOpuB6n/JidcdZqjpOQpEBJwPnGR0/T/NJ9UW33q6SVZ9XO4sKepPWQXlPXqiWvHBMDO3NKlOm+aWshh2XWmTLgKgtFv7dGNACuyUbq49NDUajHm3pXvfvHmDoMfPsG3PMew4cEqQcNQScOOSiUIIUOm7QWpvSdF/pW4npA1CrQWv3rxrUESQBAjr+lQElUU1q18TNtZWpmzHqGf0ZYcYmkjKDolNeKFKF4Pmo2co26ac+0eCVKP3O6cQAE29V+B2yCbZNoCGsKAyow99Dhu6ja8zAowAI6CDABMA/FIwAoxArkHgcUiowRZ/FBUe9sVH6NOtrUhxJeX7rgMn6VXSJqf1lx++A9XWZuXIbAIgPRoAaoT25LCSOgCUK1VMtBpU6n+uD2cSGNy8bBLuP3yaqwkA+nFOSvcXg+YZFPDTxoOc12rFh8i2AKT+4EQQ3HiyXnZed+fa8CnxNY7dGmSSBoBEAAQ+34ErDxcb+ZEwQ/kiPdDMexXuPf8Tx28PNlg+oLmAprK5ISeNntOnwZAeDQAJg8wiADT3TGTAq4goUa9PnT3MzMwUo/sk5kffbfcePsGfh07Lng2V91Cav1LLVKUDpeyCRZOGoHAhVyPP3Ljb06MBIL0fpG1hTGaMZOE7ro3Qtuo20Z5TH7GTESUAl4MW4sL9GYoknJqOGfqQLexUA51qHBKaBjwYAUaAETAGASYAjEGL72UEGIEsRSAhMRGRUbGinZWzo71Ym2poB4xdoGgHtQIc2b+7+BFNQ20vbRLMWjv/W7i7ZV09ZWYTANSmj7IfCC9jW4lpEgBKnQDkDkHqACBlU9wOfIh+Y+bh7L/XVb870tovwl7negLgbY1v2lRlNUBQdK+gQyVZ8T8qH2haYRkO+vVCTIJudweK/reqtEGk+D8OP6lmuTT3SM6vjWUB7LvWBa9i7hg1Bz3frtpOFHbygTFq71QOUaX4INQrO1OUE6SXAGhfbRcO+HVPFwZZQQDIgUtlAp8Mn2HU54bmoeyBP9fPFlk3prQQJP2Ob7/qBQuL/8o5jDp8lTefuDUYt0I2G52hIjnN1GKTylOevJInQZTMUKsvkREEQFj0DfH5iY5/KmuOZEtZ9y44eWsobj/7FW/epKhEEEhvForqhfhGRoARyHMIMAGQ546UN8QI5G4EKGp84vwVrNm8R6TmS45r34/bYdbYL0HRss++noUjpy/KblTTcZVuOHrmEjp/OdGgE7xm3hhQ/3iJPMhsJLOCALCytMTv+46LdoHkjGsOqe0YlUyQGGDYq4jUy5o4GpPKL3UAsLX5r+Y29OUrLFn/uxAM1FxDG1+yp0alcqAMgMGfd871IoBSem5KSgL+fTAHN56sQUJSpN7XimqV7awKo0SB5giJOC9bG0zZAa2rbNKTYv+2DIDaEB6/NQiPwk/oOBZmZuYo5FCVOu7hReS1NI6YRACER98RXQCM7SQgqfh7eXQXew16eVDoEVBrQDkHh2wpYO8txAepbl8a6SUACH8iSNKDQXYRAITByb+vGt3Cc9SAjzF6UE8Mn/yDwVIpuReRMgyqVyoL+t6oVa0C2jWvh7o+lQQJm5GDiLEzAaMQ8Hy7jA6FGZztPIXOBDn4mu+M5DRTffxfNz9XdK712Vqn1AQEhx/L9AwAsiEwdCfO3BmF2MQXOibRe1+vzExUKzFUtO288XidaI2oRtSQhP+KuTZBI69FLAKYkS8mz8UI5BMEmADIJwfN22QEcjoCpJC948BJzFm+SbbvPdnfrX0zrJ47GvuP/S2iY0pDO4qlNhV99MAemDGmPzSd15yOm1r7qA1ZSGgY7gc/RXJyMqj2l0T47GxtxBSvI6Nx514w4uITRBqyq7MjHB0yNrWUbHj56jXu3n+MxKQksa6DvR1KFS8Ca2srkeWRVeSLWtwy+j5S83/6+m9ExN5LnZpEykjx28mmZKb8mI9PDMfT1+fwIuoazMws4OFcB4Uda4i1yPEgAuBR+DFhT1GX+sLxik8K0xu9NISLZicB6V5y+l5G+eHp67NITokXIm1FXRoIMTPSEMjMYfDTy9UAACAASURBVAoGpgj8ZeQeiOw8dPICvp66TIe8k1uHHHUqZboZ8EAx+j/k8874uGMLzFu5WbRNVTNIMHDu+EFoVt8nwz+f9E48i7iAZxH/inIW+iwUdqoJCXvKPnkYdkSQUPTeutiVgZWFE/b4dsDLKPVZRZr71OwkoGb/6b2HPmPh0f54FH4SCUmvYWddGNSJw9XOS0eckNaijIHQyMvi8yoNZ7syKOjgDTsr91Rs0msXP88IMAL5FwEmAPLv2fPOGYEcg8DVGwGYtHA99h45Z9CmdQvGonv7ZvC7fR9jZq2UTZGVywK45h+IHkOmynYQoKjX95OHirZ2GR3pMrghvoERyIEIyHUfkNqXFXV5D9YWzngVG4CTt4en6RJAW6EshkZeC1GxaJ8cuLPcZ1Lwk+eYv+pX/G/7QcUsJvrOWzV7FLzLlVRU/pfanzZ6t5rICJq2+GfVYFB2DhGr1Bkku78jKSvgoF9PJCT9l7FE7xxF9ik7xs7aA1FxwTgfOBGPwo/r7JE6DdQtM0313vlGRoARYATyGgJMAOS1E+X9MAK5CAGKCFMrq2+mL9ebGq65JYpCUZTrHQ83LP3pD3w9dansjieN+BykmC3VslI0befB02It6m1PQ0qBnzyyj4hC82AEGIG3CFx5+L1sG0E1+EitCIu6NlBzO9+jAgGpawB1NaH/pHIe6Tts2qi+KPGOu9D8UKr9l1qfkuCgvjIqJXMkAqFx3eoqLM68W/S1ETS0KmWdNC6/BBWK9DZ0K19nBBgBRiDPIsAEQJ49Wt4YI5CzEYiOicPs5b9g9rJfjDZUqtXX1wqL6tq3rpiKahXLppn/+Ytw3L4XDHMzM1QqXyrLW/8ZvVl+gBHIBgTS42SVLtwRrStvFEJ+PDIHgajoWFDZlJOjHayt3rbuoy4CA8ctlK3913Teqe3gRwO+M8kwqQ0hleqQtoe5uTkKFXA2aS5THwqNvCJU/OMSw4yegoQpO9bYn+klJ0Ybxg8wAowAI5CFCDABkIVg81KMQH5HgJz+3X+dQafWjfD92t8wacE6WUgoJb9y+VK4ceeBbGZAgzpVsWnpJHgW89DbFWDCsE9BrfCyO2U1v5877z/3IUC12aaorJOD1bryL3CyLZn7Np3LLVYT/SeNj36j52HnwVM6uyXS9LeV0/Ay/LXoHBJw/5HOPVIWATn+E+etwfb9J1PbrmYVEUA19cdvfYU7IVuN6iLgZFsCrSpthLtzrVx+0mw+I8AIMALpQ4AJgPThx08zAoyACgQofTUl5Q2Wb9ghxKe2rpwKD7cC+HjwVPjevJs6A6Wzkor80D5dxL9PnL82zXXNpZZMHY7hfT8SwnZK6awkdLd99XTUruatwkq+hRFgBDQRoAjrhfvTEPh8J+KTXukFx87KDZXe6YdanmNkhc0Y2cxFgLIBJi9cL7QCtIfa6D91EJg1dgDuP3yK7l9NlhVjnT66H6i86uK1W+g6cHJqORWRtuOG9AZ1a8kKIoA6a1wKWoCbT39GbEKoXiKAtCvKuXfFu6WngDpc8GAEGAFGIL8jwARAfn8DeP+MQCYiQI4/ie8tXL1VtHbbuvuoaN9HUSQS3Vv7697UGv6enVqKNn/hryIx5fufDAoCUrTqy54d0K9nO+z565xsV4AKZUtixuh+onsAD0aAETAdAVLRj4x/iLDoW6kdDKSOAtTCL7sV803fWd55kr5vbwU+FC09N24/mLoxKWqvL/qvSZau37oP/cfMkwVm109z8H6Td0X0f9Ga32TJhm0/TkPDOtWyDFjKVomIvQ/qsKGpnE8dBajDBHW14MEIMAKMACPwHwJMAPDbwAgwAhmOgNIPUWkhivTvXDsLVb3LiBZX7VvWR4eW9bHxj0MiiqWvV7ymsTQPCQLWq1kZX347H7v/Oisu04/ZEX27CnLA2TFz24tlOHg8ISPACDAC6UBA8/v3r1P/iowrEu7TV/svRf9fR0Sl+S7VNIPaDG5ZMUWUCGhG/+VMpYyA+rWrgIjdTq0bwsHeNh074kcZAUaAEWAEMhIBJgAyEk2eixFgBPDgUQgWrd6qt2UVwfRZ1zZYNmMEHOzsQD9YF63ZinFzVqdBkCL4n37UWkT4/7lyUxZdaR66Z/jkH7I0DZWPmxFgBBiBnIoAfa8+ehoKd7cCiImNU6z9pxKBP9fPxrs1KoquLJ8MnyG7JUr9HzfkE0xeuE42+q+EQ+vGdbB85kh4lS6eU6FiuxgBRoARyFcIMAGQr46bN8sIZD4CR89cQucvJyr2q5Ys8Knihc3LJqNiOU/F1lXrF45Ft3bNRJbAT7/tkzWesgC2r56BJu/VQIJQxbbP/E3yCowAI8AI5CIEnr0Iw8R5a7Ft73Gd7+bhfbti/sSvoC/6L3VVSUhMNBj9l4NFKkOws7XJRaixqYwAI8AI5E0EmADIm+fKu2IEsgwBaqt35Mwl/HnoNHp3bgWK9oyctgyrN+1WtIFSSX/+frxw/mnM+OF/IvVfe1Aqf5HCBRWj/3R/5zaNsXDSYJQp+U6W7ZkXYgQYAUYgtyEglQYsWLUF2/efEESA2ug/dVSZMPRTTFm03qjov4QREbM1KpUDEQDlShVHp/cbotG71cT/z4MRYAQYAUYgaxFgAiBr8ebVGIE8gUBKSgr+ueKPZT//gS27jqTuiZxxitpfv3UPPQZPxdPnL3X2Sz84qYVf8wY1U68tXrsN30xfbhQ2VB4w+es++OiDJrCxftsHmwcjwAgwAoyAfgQ0iQAXZwfMHT9Ib4mAmuj/h+83wphBPUECgkrZWtpW0Xf4lJF9RJYXt2rlt5YRYAQYgaxDgAmArMOaV2IE8gQCVOM/ZdFPaVSmpY1ppuN/O2sVlv60XXbPRABQtoA0tFtKKQFFYlIzv/0SBV2d4FbQBdZW6Xf8YxOe4+SdEbC2dEbxAs1RzLVxnlc0//NKa4S8/lsHZlf7cuhQfV+e339u+iDefb4dJ24NQVJKrI7ZdctMhU/Jbwxu58rD7/HPvak691ma26Gp9wrRIo1H/kOAiICk5GRYWVrqFQhUE/2XvtOp+8DnI2cbBaY0PwsFGgUb38wIMAKMgMkIMAFgMnT8ICOQvxCgH4sn/76KQeMX4XbgQ8XN9+nWVgg++d99oFgr2rJRbWxcMlGkn9JISkoWrf9mL/tFcd52LephxcyRQuE/I8fziEvYd61zmj7n5Bg52pZAxaKfoXqJ4Rm5XI6YiwmAHHEMqoxgAkAVTHxTOhCQKw2QplMT/e/YqgHWzv8WDvZ2GPrdYmz4/YDR1miTwkZPwA8wAowAI8AIqEaACQDVUPGNjED+RkBtlL5y+dKiVVT5MiUUe0UTkmvmjUH/nu1hZmYmgCWRqoFjFwpBQM1B7aS+G/4ZBvTumCmtpPyfbsDpgNFISUnQOeA6pSagVqlxee7gmQDIPUeaVQTA2btj8TLKTwcYJ9sSqF92DmysCmQraDndvmwFJ4MWlyMCjIn+X7jqjw/7TZAt/TJkIv0t+GHacNjb2YJKzOjvgvS3wdCzfJ0RYAQYAUbAOASYADAOL76bEciXCMQnJEJfSj+BUqe6N77u3z1Nz+dr/oHoMWQq/AOCdHBrVt8Hv/zwHYoVKZx6LexVBNZs3oPj5y7DyspS9K7u0bEFShbzyDTczwSMgd/jtO0HaTELc1s0rbAcXh7dM23t7JqYCYDsQt74dbOKAMjp70ROt8/4k825T0hEwMr/7cSXvTpAn/K/FP13cXZU/BtBpWF/rJmJ4kUL44tv5siKur7f5F3RFaZQAWccPvUvVmzYgTFf9UT9WlVgbm6ec8FiyxgBRoARyIUIMAGQCw+NTWYEshqBoEch6DVsOs5d1I0QUkr+zDH90a19Mx0xPkOp/UumDsfwvh9leqSHovvB4cfx8OUhRMU/RmGnGihWoAmKuLyH3Vfb4emrszqQ2lm5oX313SjkWCWr4c709diZynSIM2yBjCAAQiOvIOjlQR2bzM0sUda9C1zsyiKnvxM53b4MO/AcNlFycgpW/fInJsxbI9vaVUrd1xf9p78Nq+eOFqVe9HfkyOmLOruU2gQmJiVh2KQfUjVmiBgYO7g3mrxXnYmAHPZusDmMACOQexFgAiD3nh1bzghkGQJ3HzwWqv6Xrt/WWXNEv66YN+ErHeefokj0n//dIHQbNFk2C6BBnaqiI0CpDK7r1zTy6etzOH5rECJiH+g6QObW4t/k0v8LOlRGpxr70536/CrmLo7fGggHm2IoVqAxShZsBSfbt+0PM3K8iPLFpQfzERLxN+ITw5HyJklMb2ZmDmsLJzjblcY7ro3gXfQznLw9TLUIYOq8r88jLikMb96kiHnNza1hZ1UYJQo0Q42S34AEBKXxBil4EXkNgaE78CziX7yKCUBiUmQaITtyPimt3M2xGqoVH4ISBVumPh8YuhM3Hq/TgcfC3Bpl3T/C3We/48nrs+LcaB7Sa6hRYgQqvtMHZjAuWpiZttYsORqPwo/j5tMNaFBubqrYXlTcI1x8MFuQUrGJoRrvnxmsLR1hb11UiFFS9klU/CNFEUAXuzJISI5MPW86a3trD3i5dxelK1YWDgJDfXhWKT4I957vRNDLQ4hL1O3aYWXhiEKOVWFlYY+anmNQ1KW+mJNwCwj5DX5P1iA8+hYSk6NTz4vWdbItCS+Pj1Gl2MBUOzQPVC0Gnm5tEfj8D1X2SXuJjAvWeXeIyGtQbh4i44Jw9u44JCRF6NzjWeh9eBf5FOcCx0NpjgpFeovPD+mEdPL5j1Qx5XOSkZ//zJ7r4eNnouvL6s27U4kAtdF/yvQiAdejZy6h85cTZYmE7ycPxcgvu4vof9eBk3TuISJg4vDPROtAHowAI8AIMALpQ4AJgPThx08zAvkCgdeR0eg/Zh627zuhs1+p9V8BF6fUa1KngFaNaosU/gU/bhERJLmxaPIQjOzfPVOyAEjp/tCNT0BK/8aO0m7t8X6VX419TOd+cqyO3PwCiclRqdfIeXawLooqxb5Mt8ggOWJ/B07G9cc/yhIZ2gaRcjxFgw11ATBmXtpP1WKD8F7Z6cIB1xe1lgfUDJ6FWqNlpQ3CWVRSrdd/GGYoX6QHmnmvMooEyCxbCRNHm3cQERsESyon+X+1fb/Ha4Qiv+b7oLSv8h49ULJQa0UCQB8eRPa0rbpNL57kxNYrNwvXH60EEVX6hmbHgJiEEBy+8fn/v0Nv9D5HhESTCstBzrU0jMGgTOFOCIu+oco+fXuhbJ8PfQ6DHPW9vp0QlximYzfhXbfMNOzxbSe7np21O1LeJArCRZovPZ+TdH+5ZMMEmkTAqtmjRDcXNdF/WxtrjJy2DKs37daxmsRg/1w/G97lSqaJ/mveSGUEO9fOQouGtUQmgbm5GWcEZMP585KMACOQNxBgAiBvnCPvghHIVAQokj9r2S+YtEA3KksLU4SHfgjGxMZjzebdmLl0I6ieX4rwx8cn4OPBU+F78z8ng3pAjx3cC93bN88UcT/6Yb7/WlcEhx0xCRufkiOFM6A5KOL8KjZA/JOrnZeIghsavsFLcT5wkoiZao+MEBk0xoGVnDhywAwRAJeDFoootZRJYGifFImnCHHtUuNNIAAoU8ECtT3Hisi1aQQAYGlhj5YV16OUWztD5qZeNwY/6SFjbZVwp6j4Qb+eiE0IVWUfkTX0jFIbQH2TqLHRFAKgVKF2OODXHY/DT6raA91EjvP7lTcJp/lZxAWjMPDxHIX7obtyBAGguWGJAEjP50Q1gDnwRhJttbe1hbW1lV59GKr979K2MU794yuyyJ4+180ykTrHnL14XTb6T9uX7rG3s8Hiddtw+OS/XBqQA98LNokRYARyBwJMAOSOc2IrGYFsR0BflIeiM9UqlsWjp6EgvQDNMXvsAIwZ1BNLf96OUdNXgBz/YV98JH7QZWbfZ7nIu1oQNQUAiUjwf7JBOKVv04L/c+StLZ1R2MkHFTx6oZz7R7KEwFH/fgh49rvO0pYWdmjuvRplCn+o1iyd+8i2fb6dRZq5mqGWAKAoJ2kjULq0MYNKGzrW2CecPFOc1iIu9dDJ5wCuPlwi27dejS0UxW1eUT7bRO55UwgAmscYWyXcn7w6g5tPflKzDXFPeggANTaaQgAkp8Tj1J2vQf/XmEHveevKG8WzxmCQkwmAFhXXpetzQuRObh8RUdFY+ONWrPjfTkH6ag4pO0xf9J/+dmxfPQPv1aykKvp/P/gpeg6ZliokyBoBuf0NYvsZAUYgOxBgAiA7UOc1GYFciEBsXLxiCqe+7Uh9pF2cHHDkzCV0a98Uzo5va5Mzcyip+6tZUxIApLr547e+wr3QXbIRfM25KNW5XtlZOl0DqH3Zgxf7EZ3wNE2Kvr11EXSosQcF7CuoMUn2nojY+9jj2162XlnuAbUEAO2X6qDfvElOMw1F+amWOj7playmgkScUC26KQQA6Qh0qL4Pd55tMZkA8HCugw9r/qW6DMBUAsAYWwn3RuUXw+/xjwiNvKr6vNNLAFALvw7V9woNACo70B6mEAC3QzYhOOyYzlxEhhV0qISw6Juy9fWkV/BBtT9EOYwxGORkAqBs4S7p+pzkpQ4jVBqwcuOfWPvrnlQiQE30/7OubbBsxgj8ffmm6ug/Ecnag4iA+RO/EkQ0D0aAEWAEGAH9CDABwG8II8AIqEbg4rVb6Dpwsk6UX98EFPFfMXOkqN3MqkGR8T8vtxICdHJOT0OvBSjsVBOHbvSSdWQlAcAbT9YblwZvbo1aJUeLNHYa0fFPcStkIwo5VBHiaQnJEXgY9hceh58ShEJz7zWgTABTx5NXp0U6tZygGTnh5HSRoFxC0mtExgcL4bKGXgtBZQn6SgD+vvedbNaCq315IYz4PPKKjq6BtAdyWqlum0gPcsZpf3ZW7nCwKSqE4qiem6LAcj3nDTvVZnC0KQY7azfxvFx5gjTHXzelGnV5dG2tCqJ99V0gkbvMsfW/dQn3umWm4NqjFQpkzdt9EeGUlByNyLiHSEEyanuOF3tVIlMIU4oik+BiUkqszkalPQaHHVUkABp4zUfI6/OqRPYqvvMF/gmcjNex93TW8i76KZpWWAEl4o1saeq9EmcDxhiFQY3iI/Aq9o4q+yq90xf/3JsiWy6QERoAmpum+YhgkcvuUfs58Sn5jakf/Rz7nEQE3Hv4RCj/29vZ6m0PSNH/BrWrYuh3i7Hh9wM6+9Ks/deO/mveLJWbOTnY44rfHTSqW11HmDbHgsaGMQKMACOQxQgwAZDFgPNyjEBuRoDEl+au3KyoBaC9N/pRtnTaCNSsWj5Lt60vMi459+TE7LvWWUSztUeJgs3RuPxSk9J7bSxd0abKFhR1bQBtB50E7qgbgLtzLVD0UFMYzRSA9EWv9aXCG2qpZsh51mertO5/Ku/HhAijGi0BQwSAlMFAdei7rr4vG0km0oPKEP66+YUsySHZLjnHbo7VkRm20jq0RvkivYRAYnxSuKL4nFROINfBQE0bwEN+vXD/xV6dY6F3sV21nXj86qQiASCJExp6J4hs0CegZ+j9pbOrVWqsIJ/kBPj0YUBzq7GPCDclAb+MIACIVCNSq3qJEfAs2Bq7fdvrfcfUfE4M4ZZbryckJsLaykqvQKAU/Q+4/wgd+ozTqw8g1f7LRf8JI6ml7E+/7ReCtXWqe4vSs/Yt68PO1ia3wsh2MwKMACOQKQgwAZApsPKkjEDeRYDEnwaOXYhdh88obpKiNoM/64xvv+qJgq7OWQ6GPkdFUvf3f7oBpwNGyyrnkwAgRWOVrhvaELU+oyyD649+lE0RBsxQr+yMNB0ASFk8NOqqyFqgqHRRl3qgSKLUyk1uTTXOodxzhpyp9BAAlAFA2Q6mdF9QSwCUc++Kfdc+lE1Flxx7ikTLZTloEwBJybGZbiutaUh9Xkm3QM0ZK0XdJcKEMgqUSgCyigCgc6HskzMBoxUV+PVpNxh6Z4mgyGwCQCIRpHdIySZD3w90nT4neTEDQHvvcqUBdI9U+9+6cR0sXrsN30xfrgObsdF/G2srfPb1LBw5fTF1LiYC1LyNfA8jwAjkNwSYAMhvJ877ZQQyAAES+hs5bTl2HqRU9rSjZ6eWQt2fajHNzMwyYDXjp1ATGadU4SsPF+tMLtWxPww7JJveS847Cf5R3/rzgRMUoplvW46duD0Et57+orMGOfgtK/0sMgAo+nzyzlBRFqAdJaeII6WGl3PvJsgCcqI0h759ynUxMOS4qE2fVzoRUp6vX3YOHoYdlHXODZ2kMQTAMf8BuPNsq86UxhIA9B7I1bRnpK2GCAB9LSfVEABKXRNyEgFAmhcNyy/EqdvDZT8zhtpuppcAkLQhXkZdN7kNYEYRANLnpGrxQYZeszxzXZsIkKL/lCVAUf2VG3fq7LVlo9r4ddlkuBV0Ecr/aqP/cqBNGvG5EJ+lbABHB9PLrvLMgfBGGAFGIF8jwARAvj5+3jwjYDoC0TFx2H/sPPYf+1vUeTaqWw1N6/nAw61Atjn+0m70OU1UAtC0wjJcuD9DVj2fBACpf/rpgG9kU8xJ7I/Sqm2tCulNN+7kc1BRh0ASAExOicMhv96i5tvQINKAooZVig1IvfVe6J84dmsgKIqtPWgflH6umUGQnJKA0m7tcC5wgl4NAKUMALKhkGNVkBig3LAwt4a+OmwbqwLwcu+O4LC/ZOvIs5oAaFFpvahJfxXzX3tKaV8ZaSvNSZoFe307IjbxhQ501L6wvEdP2Fu7p16jd6OIS30kJkcqagBIUeTMJAAcbYqjSYWlQsMhKTkO+69/JOvAO9oWh7NtacXXmOrlKxb57G22hZEYEFGmRABo2mdj4Yo91zrhVcwdWWKoXtnZiIoPFsRfUnKMzj1UvkKtPw2VEUgPKtmk5nNCLTMpUya/DSICfty0C83r1wQ5+PrEZT2LF8HC7wajUvlS6DtqbqryvyZmUu2/XPRfCVvuHJDf3jreLyPACGgjwAQAvxOMACOQ5xBIT60ypd23qrQBf938TNYxLOxUA51qHEJ8UpjQCJATRKNIYatKPytepzk61jiAwzc+RXDYEdX4k+NNjkPtUuPFM/qcSrlJ1XYBoKi4XHSdnqfsB0fbEmmmD4v2R1ziS5ASfM2S3whSQs6pdneqKdLAqbNCeMxtHRPJmXu/ymZBzBhKWTeUARAWdRMRcQ8UsSVipETBVjh8o3em20pGkA7CrqsfyDqnSkYa6gKQFQSAZBtlVugjTOjsvDy6gTJopEEkBn0Wk1MSRfeImiVHmYQBpcobSrdXm/mh78NmLAGg9A6q+Zw0KDcX1DYzv4+4+ATFDAA12GjX/qt5hu6h8oLvhn+GEf26sVigWtD4PkaAEcgzCDABkGeOkjfCCDACEgJUT0/OFinOGztIAJCigHt9O+lNVdanwE9z+JQcpajQT44SiQAe8e8nG4nUZ7OUgSDa8Rm5T7UEgFIbQENYkhNGpQ1Uky4XhTX0PF0nJ6yAg3e6CQAS9zM0THHKNedUa6v0jJJuQW4hAKhrgqklE1L6vCkYGEMA+D1eI1t2Y+hdkN49YzIAlDU+9K+mKUCpxq68fs/hU/8qtgDUt3dTov/a821aOgm9O7fK6xDz/hgBRoARSIMAEwD8QjACjECeROBy0EKjWvhJIFDtPKXZK0X3Czv5oH313fg78Dv4P/2fLHY0B7XfOxc4Hm/eJGvd81YAkDIHbj75yQTszfBu6Umo6TlaPHvh/nRcDlok2gqqGRQ1Dnp5UG8JAM2jlAatbw3KAKAOCFceLjKprl5ywrKKAKD1jHVI00MA3A7ZLFogJqfEqzkqQYaULNQ6S0oAlKLZkqGS0/oqJkDRHn2bkjJnAkN3GI0BiQNmtn2mEAD6RAfVfE7ecW2k6j3I6zdRdxkqC5gwbw0io3RLM5T2b2r0X3O+ru2aYt2CsXBxcsjrMPP+GAFGgBFIRYAJAH4ZGAFGIE8i8AYpuHh/NnwfLVcdZZcEAEu7dVBsM2cILCnKTmnscgKAlhZ2aFJ+Ga49Wi6rMUDPNy6/BDZWBXHUvy8SkiJ1ltRs8UdOCNWWy6XUy9mqhgCgem/qb37qzggkJkcZ2nLqdWnv1M7u+O3BqnE3xak2VAKgJgOA1g18viPTbZX2R1oNB/y643H4SVWYZiUBEPTyAI7c7Kd43hIBQBoQJ28Nxe1nv+LNmxRV+6CbJH0Hak1oLAZEAKi1z9WuvFHza797xmQA0LPp+ZxQNwsebxF48+YNrvgFYObSjbListo4qYn+V/TyxKYfJiH8dSRGzVgB35u6Wh+kB7B52WQUKuCMy9fvYNUvf6JZ/ZpoULsKSrzjDnNzcz4iRoARYATyHAJMAOS5I+UNMQKMgCYClCZPkdfg8COiFtnZ1hNxSeHCodB2YDRTc42NrEtrFnSoKOr7D93ojaevzuocBgkAkqjaydvDEZMQonNdipS+ir2jV61cs2Ua9VWnjgR3n+8A1V3LDeooQOUD9crOAqVJy7XIk5w0IgBoPI+4iNMBo0Qdt35nzwzWlo5wta+AemVnCnGzm0/W49/7s2QF36wtnUDRT+p8oE0wqE2rzygCgPaZ2bZqnkdKSgL+fTAHN56skSV33t5rBlurAqhafDBc7MpkSQYAreobvBT/PpgtS9yQZkJz79UoXbgjiFy78XgdLgctQEzCM71fOKRbQYKKxVyboJHXIvG/jcWglue3Yg219tHn6vitQXgUfiLNe2tubo3CjtXxMvpGhogAShtPz+eEv611ESBhwJjYeGzeeRgjpiyVhUhN9J+U/6eM/AKvIqLQe9h0HDp5QWcuKQPAwc4WU77/CbOX/de1pa5PJXzSpTW6t28Gd7cCfFSMACPACOQZBJgAyDNHyRthBBgBYxAgJ+RF1DUEhR1GyKtzCIu+CVtrN3Ssvhd21u5ITI7GgevdQbX+agc5O7VLTUCFIj31CgDWLzsXB/16ID7plc7UpA/Qi4llvQAAIABJREFUouJ6se5Bv55ISIrQuUczA0DzIjlmr2Pu4nnkFUTE3hOX7KwLo6hLPbjaeYEcIFMGYUGCg09fn01NX7e2dEER57ogZ97Fvhwo6q89yJ7waH88Cj+JhKTXwpZiro1T7ydyhvAnW53tysDNsUq67DRlb9Iz2WFrZFyQwJXeQxqEqTgr+/JpujekZ1/GPit9Lh6/OiXOms7F3clH8YwpAyU08nLqHmg9eqaggzfsrNxF9wB9w1gMjLGPbKN90PvlYlcOpdw+yFRcTf2cGHtG+eV+Kg04fv4KZizZgNMX3n5GaKiN/v/+43RULl8aF67648N+E/D0+Usd6MYP/QQzRvfHrcAgdBs0Gf4BQTr3kGDgwN4dRRvBksU88gv8vE9GgBHIwwgwAZCHD5e3xggwAulDgCKJh298/v/RcsM19hTVphaC5BApOe/k4HsWaqsY1a1TagJqlRqHa8HLcf7eJBkNAYA0BihVmQcjwAgwAnkdAW0iwJjoP5UWaEf2JbzIsd+5dpZoXzt/1a9Cg0DfKOjqjOmj+6F/z/bcOSCvv3S8P0YgjyPABEAeP2DeHiPACKQPAYoMP3x5WPQOfx55SaQvaw/SDvBy74oGXgtEhFGfOjjV4Jco2EIxvb+IS13UKT0JZwPGynYxkHQKvDy6p29j/DQjwAgwArkIASIC/rlyE6VLFoWZmRk++3oWjpy+qLMDqv2Xov/X/APRY8hU2ch+5zaNsX7hWwHAmwFBWLdlD3754zDCXulmXWkuMqJfV8z6dgAc7P9reZmLYGRTGQFGgBEAEwD8EjACjAAjoBIB7TRxeoxq9t9xbZwmtVixP7iFnaij9nCua5LKPq1HGgIdauxBAfsKKq3m2xgBRoARyFsI+N8NwsR5a2UFAycM+xTTvukrNqwU/adrUgtASXPA3s4GiUlJ2HvkPJas24Z/fW8pgjZ3/ECMGtADlpYWeQtY3g0jwAjkCwSYAMgXx8ybZAQYgaxCICzaHweud0VkXLDOkprO+5mA0fB7vFZ1+z5psjKFP0Tryhuzaju8DiPACDACORKBlJQUXPa7g9nLNqUSART937piKqpVLAt90f+OrRpg1ZxR2HX4DL6bvy416t+iYS30/bgd2jR9F5eu38HEeWtkiYDqlcrht5VTUaFsSdHBgP7jjgE58jVhoxgBRkAGASYA+LVgBBgBRiADELj/Yi/8Hq9GyOt/FJX4JYV/agVoisignZUbWlfZJFT2eTACjAAjwAgAmkQAEQBqo/+ODnb4dMRMREbF6MDoWbwIBvTqgCLuBdFv9DxZmM/sWCEECYlooDaDX/frhpaNarM+AL+UjAAjkOMRYAIgxx8RG8gIMAK5AYFLD+aKFmr6hrZ4H7Xvo3ZlD8MOG+ypTgr+tUqOFgKBPBgBRoARYATSIkBEQGJSsnDADUX/F3w3GOPmrJYtIVCDa1XvMti2ajrKlSqWpsygTnVvjB3cG+1b1mciQA2QfA8jwAhkCwJMAGQL7LwoI8AI5DUE7oX+iWO3BiIpOVZ2azaWrmhTZQuKujbQuf4q5i6uPvweweFHRV/1N29SUu8xMzNHAXtvkHigZ6E2eQ023g8jwAgwAhmOwBW/ACz4cQu27DqiMzfV/hcpXBCdv5woG/1XY0yfbm2xfOZIBAY9lhUZJCKAtAg6tGwACwvdFqlq1uB7GAFGgBHILASYAMgsZHleRoARyFcIhMfcxp6rHUCtA7WHuZklanqOQe1S4w1iQl0GXsUGIOVNEsxgAWe70pnau9ygQXwDI8AIMAK5EAHKCLh64y4Wrt6aSgRQ7f/a+d9i886/8M305Tq7otT/7u2bgUQG9x45J7trah+4ffUMNK9fU6/I4LoFY9GvRzskJ78ldJkIyIUvEZvMCORRBJgAyKMHy9tiBBiBrEWAIv+7rr6P0MiraRa2tLBH9eJDUbv0BJiBI0FZeyq8GiPACOR3BDSJgHYt6qF351ZYvWk3Bo1fqAMNpe7/tHCcIAB6DJ6Kp89f6tzzWdc2WDZjBB4Ehyi2GCQtgI1LJqKoeyHsOHAKc1ds4tKA/P4i8v4ZgRyEABMAOegw2BRGgBHI3QicujMC90P3wMm2JFwdKqBs4Q91WgTm7h2y9YwAI8AI5E4ENNX6L167ha4DJyPokW7Glr7dGRv9D38dKUQEdx48JaZV0gi4cec+fli/HUM+7yw6GJiZmeVOkNlqRoARyBUIMAGQK46JjWQEGAFGgBHQhwD9uJ+2eAOmLf5Z57ZOrRti9bzR8HAryCAyAowAIyDa9m3ZdVRkAch1AVCCyJTo/0cDvtOZjoiAWWMHoFWj2qJEgL63ZvzwP3Ffz04tMXZwLyYC+D1lBBiBTEOACYBMg5YnZgQYgYxAIDr+Kfb4tgMJ5WmPIi7v4UOfwxmxTJo5smNNUzdx5eH3+OfeVJ3HLc3t0NR7hfj3E7eGIClFV5yQhAV9Sn5j6tKZ9tzL8Aj0HjYdh05e0FmDBLwohVd7vI6MRv8x87B934k0l6im93+LJ6DJezUyzV5jJz7773U07DJE5zHN3uLGzsn3MwK5EQGqxf9k+Awd099v8i42L5uMQgWcM21bRAIcP3cF4+b8iH99bxlcR4r+t2hQK43Drv2gVPuvHf3XvI++l7avno5noeE48+81HDj+D3xvpv0bx0SAwSPhGxgBRsBEBJgAMBE4fowRYASyBoHscMazY01T0WQC4C1y1Par68BJCLj/KA2Uc8cPxKgBPWBpaWEqxBn+HBMAGQ4pT5hLEchOAkCCLD4hEaf+8cXmnYdx4vxVvWUBP38/Hs3q+aDXsOk4d9FPB3Xt2n+56D89NGrAxxg9qCeGT/4Bv+89rnh6Epmg73iJyEhKToaVpWUufQvYbEaAEchqBJgAyGrEeT1GgBEwCoHscMazY01tUHyDlyLo5SEdrKwtndGg3Fw42XqKa0wAvIXotz3HhGiX5iDBL/oBTS2/ctJgAiAnnQbbkp0I5AQCQHv/FLkfOG6hjmMuZejcvheMTn3lO7oYE/1/HPICn46YqViC0Ky+D3754TsUK1JY7xGd/Psqxsxcic+7tcWnH7WGs6NDdh4pr80IMAK5AAEmAHLBIbGJjEB+RiA7nPHsWFP7jI/5D8CdZ1t1jt7WqiDaV98FN8fqTAD8Pzqk8r143e84rFEyYGVlKVS3G71bLcd9fJgAyHFHwgZlEwI5kQAgKCiTiNoEarYCXDR5CEb27465KzZjwrw1OohV9S6Dbaumw7tcSaH8n97o/1effog54wfCxUnZoaduBV98Mwf/XLkp7KlQtiSGffEREwHZ9D7zsoxAbkGACYDcclJsJyOQTxHIDmc8O9bMLAKgsJMPAp/vQMqbJJ03yLNQG9D1nDZM0QDIaXvQZw8TALnptNjWzEQgpxIAtOekpGThWK/5dY8oC9iweAJKFS8ixPomL1yvAwtpBMwZNxCUefTNtOWpyv+aN0q1/y/CXqP7V1MMChCSQ7/wu8Gg9oTa43FIKIZMXIxdh8/oXJOIgD7d2sLB3jYzj5DnZgQYgVyIABMAufDQ2GRGQELgDVIQEPIb/J6swauYO0hIigLwRlw2N7eGjaUr3ByrokTBlqhYtA+sLN5GEug5cgr9n/4PLyJ9EZ/0OvU5Eo9ztC2B0m7tUb3EcFDEWXO9F5HXEBi6A88i/sWrmAAkJkWmEZgzN7OEjVUBuDlWQ7XiQ8Ta2iMlJQHXHq3EnWdbEBn3EInJ0am30Po2VgXh7uQDT7cPULxAc+z1bS8rAmhrVQhWFo6ITXieagOlyJM4YL2ys1DAvoJJL4saAiAwdCduPF6nM7+luS1qlRoLD+d3xbUXUb5ir4/DTwo7JUeccLKzdhf31fQclRrRp2fO3h2L+y/2ICoubT07XbMwtxHYWpjbonKx/oiIva9XBNDB5h1cDlqA5JQEHVvpeXtrD8XrZd074+mrc3jwcj+SkmNgZmYu7vcu8hlqeY4R71h6htSf+3/bDwrBv9uBD8V0tapWwP3gpwh7FaEzvbYIIM3xzxV/bN19FKcv+OKKX4B4hn6M16hUToj/fdyxBSp5ecLc3FxcO3H+SmrETHuBLm2bwKt0cREB3HHgpM76drY26NGxBdzdCohrRFb8sf8E9hw5J2qCJZvpB7hPZS90er8hPmj+Xpq0XGMIAJqfsNl1+LTYp9S2jByJuj4V0brxu/jw/UZpxNJCQsOwdddRxCekPXNrKytQWvHBExew4fcDAm+ys13zehjW9yPh3Ehj39Hz8Lt9T2f/dL+Tgz2Wb9iBo2cviesNaldF/57thZNiY22l80x0TBz2HDkrHCLtPVSvWFY4TLQHCVOaQAl/G2tr9OjUQpR1/H35Bij9WXu4ODniky6tRQ93uTOkOT7u2Bz+AUFY9vMfIJ0I2pepQ3oHCDNf/8DUMyro6ozqlcrivZqV0bhuddSrVQXOjvYIexWJS9dv46LvLSE+F/Q4JPW9JRvobAmXZvVrokvbxihZzCPVNH24UP354VMXsGbzHnG2NE/LhrVERFiztRw5to9CQsX7evVGAK7cCBB4a7bE86niheoVy4l394Pm9dI4kUrvBtlJ927YdgCBQY8xb8Ig0OeFRkRUNH7fe0KIdJ69eF04vmQf4XH9lu57lhUigMacd2JSEiwtLER7vjnLN8lmAKiZj2r/Sf3fwtwcE+evxfxVv+p9TEkYlHQLiIRQep66DMweOwDNG9RM/d5TYx/fwwgwAvkDASYA8sc58y7zIAIxCSE4fONzhLz+O9V5V9qmZto4Odx/3fwczyMuG3zOzsoN9cvNhZdHdzH13efbFRXl5dc2g2eh1mhZaUMq+fAi6hqO3OwrCAtDw9W+HFpW/BlH/L+QJQD0PU/O9fuVNwkywNihhgA45NcL91/s1ZmabO5QfR/sbTxw5s5o+IdsBBEe+gY50hU8eqGR10LhVP95pfX/n6t+y0nFn0Z6ugA42ZY08kzf2vSOayO0rbot9VyNxZickMXrtolomjFtuDQJAHK2Jy1Yj5UbdxpcfvBnnTFjTD+QU7b7r7OKNbyHf/1etOaS0xSgRchZpbpcV2dH4Zh/PXVZKnGhZAQ5l0umDgM5NeRAqCEASNjrz0OnMX7uGlXzzxzTXziLRHKQ8/fx4Kk6quL6QNLulqAU5dQ3B2E8f+JXaZzFy9fvYPiUH8Se9Q06l+8nDxUdHkiwUQ1GhqLHt+4GyXZbIIKn0bvV8fu+4yhT8h38tnKqSQQAnZHad4D2fmbHCrgVdDHqbIjIIkdu0Ced9OKiD1ua48c5o9GzUwvx/inhpjQHOaGrZo9CvVqVxS1K7wa937Y21iIiPfCTjlg8ZZggAOh97DdmnsF3QHP9nEYAaNpGgqM9hkwVBJIxQ4r+167mjRt37qPboMkG56Cz//arXrCweEtexsbFIy4+IbUs4OqNu1i4eiu27DoirtMaI/p2xYDeHTnyb8zh8L2MQD5DgAmAfHbgvN28g4BSjbjcDiWnlKLju69+gNDIK6qBoAh7y0rr4VmorQkEAGBmZoHanmNRq9Q4JCXHYt/1Lnj66qyq9cl5b1Xpf4ptAA1NUtS1AdpV3QFLCztDt6a5bogAIGJh19UPZEkMypx4v8qv+PveZFx9+INBkuW/hc1QpdiXaOi1MFcQAHSu9crMQLUSQ43Clm42tQc3PSsRAPRD+NtZq0QkWu2QHNRbgUHo0GeciBBrD2n+jdsP4vORs3Wu0xxUC3zp2m30Hj5Dr2K45sOaDrYa5/bwqX9FVwO15Ag5eURMdGrd0CQCgGzVVDA3hQCgOTRVyymqTCJnUn2yoXPSdFQpOm2oVaKpBICmHelpvWgM0SKtQ2sbS84UdS+ErSuniiwCpXfHELZ1fSphy4opKF2iqNEEAM3dsVUDrJ3/rcjSUPNuSAQARf4Hjl0om6auz+acTADQ99fOg6eFRoBm1oShM5Ci/5RJQJF7OR0BuXeTCKtjZy9j7srNOHrmbdYNEWZERvb9+APUr10Ffrfu49wlP3zcoTkKF3I1ZApfZwQYgXyOABMA+fwF4O3nTgReRvlh37XOiEl4pmoDEgEQ+PwPnL83CW/eJKt6TrrJ3bk2Olbfhwcv95kULS7iUg+dfA4g6MUBHPHvJ9LJ1Yz0EgCU+dCu2k6j69wNEQDvlp6Eg349kZCUNkWdnOL6ZefgHdeGRp2PhAWVbLSpsgX/3J+W4zMAyGbpXM3wNjqldpDj/dnXs3Dk9EW1j6TeJzno9EO485cTVTvINAE5mDvXzkK5UsUU23hRxG380E8UnRy6PrxvVwz9brFIozdmUD3u8pkjRdq1PueWnKx+o+fJ1hDrW09y4CMio412MqV5/1gzU2QSqHHy5Gzp3KYx1i8cK0oepi3+WcxjzJD2cC/oSY4mAMgJpAyWUdNXqNpeeggAWmDGmP6YOOxTkbYv9+6oMUL67BibASB9dg5sXIAGdaqqejckAuDXP4+g/5h5asxLc09OJgAkQx88CsH0xRuwff8Jg99DmtF/fcQRlehMGPopCLcKZUtg2BddsXzDH5i5dKPiGiR0OvnrPpzub/Rbxg8wAvkXASYA8u/Z885zMQL+TzfgdMBog6nl0haJAGhffY9IvQ95fd7onUuOaXTCU5MIAImA8Hv8I648XKx6/fQSAJROT2n1pH9gzDBEAJQs2BoX7s/Qie5LhENw2FHZ64ZtMBN6AE9enckVBICLXRl0rLEPDjbFDG9N4w6KYrb9bIzBH81yk5IT0619U4ybsxqL127TuYVqyal+mVS4fW/e1bk+ZeQX+Lp/N3z57XxRj6w9yPmfNOJzUZ8rNz9FYolAkMsgoB/5vT5siZDnYfh5236duSWV8Jfhr/U6tyQQZgo+EsFRvGhhkwkAQX6M7o/Zy3+RFTozdNAUrdy+eoZIUZbrlU42UtSSxk+/7Zd9B05uXyZqpHNyBgBlZgz5bjF++UO3VaccRuklACSHmkoqTCUA6N2fMrKPcC4/GU7fX8YNiUBQQw6RvUSWUZR79abdxi0EiHKZzcsmp9G2MHqSLHogITERkVGxQoOkc/+Jsquqjf6vmTdG6GnQoDKpJet/F5lOhgZ9rqhUgNaRdBcMPcPXGQFGIP8iwARA/j173nkuRuCfe1MUHWkShyvkUAmWFg5CYC8hOQLkqDUst0DU/kfGBevsnGr965adDsoQIOdVe0iR7ZKFWuHBi/3wcK4j0urtrNzhYFNUiPiFRd/AqTtfg7ITtIdEAJwJGCVbN0/3W1s6oaBDZVEyEBH7AEkpMWKdJuWXKZYAWFrYC0G817H3hMCe3KA6eZ+S3xh12voIAH0TSRHxw36fyO6ThP8qvdNPiCRefbgYySnxOtOVKNgcrvYVMkwEkBY4cWtIGqFGaVHCRp8GAL0XTnalEBZ1Q/Z57ZaEakFWSq+nVOcVs0aiqndZDBq/MDXdVXNeckJaN64jnEvtDAL6EXx48yIhukbOO6Xoag9yTOZN+EpEp+UcfLo+69sBmDhf13GR5r9zL1hvecCz0DDFDAOqA6ehz7k9cf6q2L/2IIJh6fQRQjht8MTvZeuHqY6ehNuU0swpRZ8EwsgxIzE37dG1XVORxr/0p+2yBAARLESQkIjdqBkrZB34XT/NERoJTboO05lf0lAgrQKKDMuRMHTGJEiYkwmAJ89eoPewGUJQUntQejaRVJRuTwKBRES5ujgKhfjCBV1xM+ABSpUoAksLS9jb2QiHjZw90rSYt/JXfL/2N9n3lmrqlQgAejfbt6gv5iUHXy41XSIRnr8IB/W6L/GOB8zNzYSoI+kuUFlNYNATDJ6wCKcvXNOxwVgCYOKwz9B39FzZTB/Khpn6zRegUpcBYxforJWbCADJeBIkvex3B7OXbUqTvaMZ/adzkSPGaA6K/lMZT7EihcWURJQaU2ZEz5Cg5agBPcR58mAEGAFGQAkBJgD43WAEciECSvX/pKDf1HsFyrl31dkVqdHv9e2EuMQwnWteHt3QouJ6BDzbhhO3hyI5JU7nHsmRJmX6iw9mIzj8WBpVe30wSgQAERBvRQvTDn2p+oai8R/6HIa+jIg6pSYI/QFjhqkEgE/JkahbZppiDb8UMSdbdl9tJ4gL7UFZD7QnpTPWdrqvPPw+00QApTNXEjykzBAqsXB3rmUMvIopxJLzSc5Q72HThcCa9iAnpHa1CiZHuCXHgkgIOYKAHFRytIZNWqKzPnUnoAwAEtySawOmBgQ1zu22vcdl56fI4A/ThotlRkxZinVbdEUop4/uh+7tmyniQwQEpXErkTASPiSsKLdHyYmMio6VJWHINtojDVOizPQc7aF5/ZqZSgDQPkf064rGdWuYJJamL41bu1OF9nuh1BVB3/tjKANAyjAoV6o4Ji1cJ5TqtYf0/tjb2eLh42eicwY54Beu+qvKxjFEABAJ8XnXNkKArmI5T9EJQImIIpKIdAUM6TgUKuCs5mOVo+7RJgKk6D91yPjr9EW07iVPSEsZGiTUSO+IvjKjil6eeBYartMpRVMLJEeBwsYwAoxAjkKACYAcdRxsDCOgDgG1zqHmbPoIgPIePdC84hq9In/eRT+Fd5FPcejGJ4rRdiXrDREA0nXKJtD5sRz/VDEDQHKWg14ewpGbXyAxmdogph3S3tQh+/YuUwgAyrxoWmG56JigpOIv7ZPW2OPbTrazgat9eXSqsR/nA7/DnWdbdczODgLgTMAY+D1erWOLPsJJH95KKcSSkxMTG59pBIC0Bv0Q79R3vI6ZTev5gBT1v529StRbaw4pek3Cg6YSAGoyAJQIAMl2smnktGWyqdUkUkj3kcaCXAmERAAYcrwMEQCGzohsNJUAUEOSUGcFQ3tQ6gKQHuE/6X3QRwBIGMt9Bp69CDNJFE8tAUC4KGW/SOQOtXckgUtjBOxoL4YIAE3lf7pfDUaGzjA3EgDSuUttTskpp9IYGvr0F+jsxg7uhe7tm4sWl0oaJ1/26iBISspE+njwFNHCUXNon4Mxf/uoRbD/kw3i+z46IQQF7L1Fy1e5dr7GzMv3MgKMQM5CgAmAnHUebA0joAoBJQKAVP5JRI5atGmP9BIAFEkPifgbwWHHVNmoeZMhAsDJtgQ6VN8LZ7vSOnOryQBQszdjjDaFAKD5qxQbiIZeC9JFAFDZw4c1/8Jx/0E5hgAwlGUgl3FiCgEgRShj4xIyjQAY+WV3kSZLvcfl6vjJOZw2qi+mLPpJx4GWOgAs+HGLSQQAlTjs2TAXcXEJeqPb6SEAKIrYo2Nz9BgyTS8BkJMzACg6XMjVWRYjSUfBu1zOJQCkVpJynwEl59zQ95MxBIA+p3rVnFGiplyu9MKQDRlJAJDOA3U1yMsEgByehsRLKTvnf0smYv2WvbJZHDQnlZgQCUDq/6NnrNAhAEwtn1BqEWxmZo7iBZqimfePsLcuYug14euMACOQCxBgAiAXHBKbyAhoI3Di9hDcevqLLDCFnWqIln3ao7hrk7fR+8QXOtfcHKujk89BXAqap9i6zsdzFO6H7pKNWlNNu5d7dwSH/SWb1i4RAEf8+yq0ADRDiYLN4OFcN41tFuY2KO/R02AGQE4hAAj7TjUOKbY6JJ2D1pU3wQxmOHzjU8QnvdY5C0MlADRHQ6/vUcihsiBMKFLzz72pOvNI0Xm6YKoGgFQCkNEEAKUny7XAklqVkYK8qSUAQ/t0AYngKY0qFcqI9llKtbgUraNe9D/+sktnCkMdAujHe5umdWGlUH9rY22NHp1aIPDBY70EAAkYyuFDat+/Lp8CMzOI9nrHz+nWn6spAahR2UtkEKz9dY/OHtWWAJy/dENE+JVaKdLEchkAlLpMEU47W2vFM+rStglIKLF171GyqenU075N03ex8Y9DskSMtIfMzAC4++AxegyeKrQQtAe9X/Qe2tr8t0cqa6EI76xlG2UzN0jXYkifLth75JzsuWQUAUDk1sBxC2XJISLHyCmfu2KzbOtGYwkAfRhRK82R/bsrChKa6sTm9F8LpLNAn+0l636XNZVw+aRza1H7b0qXFJrUFOzI+d93rYtsa1vJUCpha1V5o9Dd4cEIMAK5GwEmAHL3+bH1+RQB3+ClOB9IdbZvVCFADnjryr+KNHkS65MbJOpHonRv3qToOpMWdmhQbi58g5fJEgDuTjVF//rjt75CeIzuD2JHm+J4v8pm3HiyTpG4kLPJUBcAyVnOSgKAOguYw0JWFE/qlhAY+qdsyjztkZ6nkZKSIHsOVGrRtMIKRQ0A6SHJwacfbrmNAPhtzzHhPMkNEswikTuK0MsNckLIyVYiCMiJade8Hiws/mtNSPW0/neDkJycjCbv1RAiga8j/4+964CuqtiiO/SEEgKEAKETQoDQBFQ6KFWaINJBBKQXaaL03nsXAZWOIkj7VKWLIJ0QQqihh5KEEEKHv/bgDa/c+959JdWZtf76//OmnNlz38s9e87Z57GmCJ3Wl4r5/6yzrXVryeiBb7u3QjbPTEZTUFjtflgE3NOnQ+vGNYXzZUng7vzl66rpCZyUTiQbw6vVGm0sWcRHM/ea4yk8dyLggup4xdGc8v1qVeeaBElR33wi/JiidWrNUpoDz/e77q1FiTPDdiv0Aa7fCoVCkjyMjHJY5yE2CQCK6JGEURNSVMOEz8bP0wdh/rLfVQkACuZRk2DUjJ/AFBPT1qJhdSEAyXN3RBzREgHAyAU+u6yQcfhEoJkNs0d/jS6tG2L83OUW9SEUFXprGFFT48r126rPkT1OrK4/hgmgE0kAEows7Wf4HVII0OfPX9j97HN7SpRTqpQpde325asn2BrQFDfD91rtL0kAqxDJDhKBRIGAJAASxTFJIyUCxghYynlXw0q5gecNf+CtJTbDyfE1ivyMnYFfWrwhsDQxc/E907+Hvy59hzdvXumyISESALSpULaWGmUYXfB+vqHIlLYwdp3rgJevonXtU+lpcDdNAAAgAElEQVRkmFOvleZh2jcxEgC8NVULv9cDlrUygNbmUG4xWbpLq5Sg2hyGFQbstV/vzXSqVCnRovtIVSfM0v4cLTXHuVlFgA6EnlJvarYwLHnl7GHiIy21cz17yJrFwyYH23BOvTgrZIq1Z0btc1ufH57N0hmDhfNPfQV7mjO0EcYM+EpUmFCLXLBmk/J8WUtRUQgAWzFSO8PY0gBgRMbjJ0+RPq0rWJEiPhqjZ1ix4edftwrCkxFGLOV38eoNVQKgeqUyogLHT79sxdr/7dEUbvxt4Rg0rlNZ95bO31khKvioVaVRf5/wRd3i60QFGdkkAhKBxImAJAAS57lJq//jCJCx33iqLu5GHtWFhCIc9/r1S2wLaI7o56G6xrETy/KVyTNQKOlvOf2pXRoAnIcEQNl8Q4T6/aOnIbrWJ/FQvfCP2HWOxIN5Tff4iADgmlUKzcamk/UR/fyO2T5Yxq9W0VW6b1QMJ8iesQLqFlsnSiweD5mCI1dYq1s9yiMxRwBYU7i29HAoDvy+w6dEFIFaCLql8Qwf5y03my352EoFAJ+83qJcmpYIn6W1KTC4YvZQXLl22+ItLpXcWQpOT/1vw/WsORDWvnQMz/91wShxw28vAUAHhToEbJPmr1RNZbBkB8XS1n4/Gsz1Hzt7GYZOXmTNbLPP44IA4KLW8rlNDWNkBBX31apP6NmkMwgARzQAbCUA7MFIwSE2IgD4u0PtA0ZhGEY4lPIvKKKGGtSsiFJFC8Z5CT2KBV6/dRdp3VyRJZM77oc9FOTXtj2HjR4LkpCDe7ZBxxb1cfdBOCbPX2VGBDSqXRnfT+gPz8wZ9TxSoo9WlRdLE1CsVpIAuiGWHSUCCQ4BSQAkuCORBkkE9CFw6e467D7fTdcts6FyfHDoGuwL7q1rHOCC/J4NUc1vPlImTwtb1jTdhaLGT8eWZQRfv3lpdaMJlQBgmT4tMoQiSfVLbgIddGs5lYYAmIZWMlWD4ylIqNYSMwHA/ez9+6RDSuS8wZu+6BfhqD6K0h9pwRx5OqlsG3ce1Ay1N8VcqQDg4Z5efMRQ7A4DJopa3Xqb4kDxBd9aGDedFRIAem+LKQpGcUMKhFlSX7dkq2ENcXsIAIYw/zjtO1ECjo2K9z2HzsSvm3frhUj0U1T0qW5OR0gtHN3ShHFFAJAI4hmpheyr2cd9KZENtu6J8zmDAFgxexh27v8HnQZOtul7w/XtIQBsfY4V3JxNANy8cw99Rs6x+iySeOra9lOhA0Itkvhob968ESU+eUZqjd9xRum0b/aJSGVSiIB0bq7iGfmowntWzeblwYEL/XE/6rSuv8VqE3pleB+1/JdLYUCraMsOEoGEh4AkABLemUiLJAK6EeAf8f0X+oE58Gq5+5yIOedZ0hVDjSI/IX2aty/mHHfo8lCEPjys8cffBVTmL5W7LwrnaAcXvAuRDLy1GP9cGasqJkiBOlYguBm+z6wkn2E5vpAH23Dw4jeIfMJIAO0bbm+Pqvgw/0hsP9syQUUAkAA4c2OBajoD8a5UcAoKZ2+Hpy/CcOTKSFFe8fnLR6rnSsyoov9+vuEgUWPYLt1bjwPB/VSxpjJzufxj8OrN80SnAcA98iWXInbfjl+Af04FxWybt1xtP6uFkJuhQhDNtBnWWOfN2Z8Hj4u86f1HTlv83jDcm7d7LT6tLuqPs9kSyq9UADAUdrv3IAIzFv8q8nm18uG5DvfEvHxGAHT7opFVEUAlNP3Z8xcCg5mLf9XcH4UBe3f4HPWqlwfrjLPZSgDQ6RnUsw2afFI15vbTFgKA++NY5pfnypHV6BzoAC5csREzl6y1WnaO2gzv+fvi646fx5RNO3n2AoZOWWz2LDAn3svTQ1VMLa4IAG6UZ7Ru616h2K6lW0GH7eOKpTG6fweh4aC1J87H8+QzSp0JU3LJWQSAe/q0+HXLboyc/pOZloRylowGoRig4XNtDwHAPXGOSfNXCTLLkKwrW8IPNSu/L4QRTZszCQB7Si/ynIb3aYfP61aL84gAYsHvzeBJCzFz8VrN3zU+V20+qykqArDxd5QCgik0REiViS6E/iouAdTK5rKPa6qsQofmRvifOHtrsaZeDfvy732dYr+ICwLZJAISgcSDgCQAEs9ZSUslApoIvHj1WOTm3354CM//VZanUm/mdP4xTr/aYArRhUWfw62Ig2Icw/1Zhs4zXUlQ2V+rsVZw+ONzuBG+V4xzTeUJ74yV4e7mI8iCZy/CERK2A5FPLiODa35kSeePjK4FYwTwlHnZj6KBtx/+JfIPlfVZezht6uxJ6sSZ9nD74d8CEzbikt39Q4vnw35qWGd3L6eKZ2IEjDf5d+6FCTEwOte++XOBDoqtLerxE1y/fReh98Jihr4VFEyL9OlcoVcQy9Z12Z97eBDxEBev3MSLl28jWxjOmzdnNjCfn6KGLpTud6CZ7s/LMxNyZc+KdGldzWa1RAD8uWamcK6JdzIXF4E386xN86C1CAA6G4yiuHP3ASIio0A7uE8l71triyRrwh9G4fK1W3gc/UR0S5kiBXzyeYuz4Zlr5WJz7IPwSCE8yFbENy+USAwHIHXqUBJakVHRuBV6P+YZzJghHfgMqu2N/YkflfKJB/vmy50j5llh/jzFI/k8E2OK81nCyJ7NGH73KJBJW7mOcpa8XSbmT589R75c2YWNas+b3rX5DDO/nfvOmys7cmbztOqs6p1bq9+rV6/tSqdR5iMxNqhHG6R1S+OoKTaPJ7nESIBhUxZbJBg5cbvP62DK0O7iu2ypMZWO0WvUjtFqmdMVQ82iS+HuWgAnr83A0avjVUVvlfGSBLD5aOUAiUC8IyAJgHg/AmmAREAiIBGQCEgEnIeAJQJACa+3tpoWAaBUCbDm8FubX34uEYgLBM4GX8HnXYbh3AV9ujNqNhmmxsSFzaZrXL1xB1O/X42f127TTNuYMaIXerX/zCrReOTKKBwPmWq1gpBhShoJgOMhk1WjBRmJVsirJar4zTGKFIwPnOSaEgGJgH4EJAGgHyvZUyIgEZAISAQkAgkeAUkAJPgjkgbGAQK8/bdHiNLUNKZFUJiyZuWycWC19hIUPP1xzf+wcOUmo3QapXwgozS0Gm/89wR1w4PHASI1TU8zFPpTIwGSuaSAX/a2qOQ7TTr/egCVfSQCCQgBSQAkoMOQpkgEJAISAYmARMBRBCQB4CiCcnxSQIAOc9uvx2LXfuNqOcydZ8h8Rvd0+OtoAA4ePWNVELFX+yaYNLhrjM5GfOLD1A2KSK7Z9KcQMu3cqoEoH5g8uXo5Qzr/W880RdjjQJvNVkiAdGlyYn9wXwTdXioiAej8UyOoTL5B0vm3GVU5QCIQ/whIAiD+z0BaIBGQCEgEJAISAachIAkAp0EpJ0rECGhV+Vg2c4hQ+Vd0OSKjHmPzrkNYsOx3TbHN6pXKYOXsYTaV14sL6KiP8fr1G00tBar87zzbFg//1Z6xxybP9KVQs+gykATYHdQVl+6ux3u5+4rSwLJJBCQCiRMBSQAkznOTVksEJAISAYmAREAVAYoqrt7wB549f272eeM6VWIU9i3Bt+WPQwg4/1aw0rDl9vbCZ59UiVVRRXmsEgFHEaCAHks0zlpirKJPR37pjMHInjWz2RIcs3zdDvQZOdssIkCpgKBU6HDUvrgYfzfyGHYGtsWjp2/FM01bNvdyQsH/7M0fRI7/y9dvxTnVWvaMFVCr6AqkTpkREdEX4OFWKC62INeQCEgEYgkBSQDEErByWomAREAiIBGQCEgEJAISgbhHQCsK5tvurUQVC1agUGssU9h9yHQs+2270ccs4bli9lDk8MoS95uxY8UnL+5jy6lGokSwVmO5v1pFlyOb+4eirO3hKyPw8lW0NgngXh61i61B6hTudlgkh0gEJAIJCQFJACSk05C2SAQkAhIBiYBEQCIgEZAIOITA4tVb0HHARNU5eIvfunFN8Z883l5GyvlPnj4TEQDfL99oNLZJ3apYNHmgXSVKHdqIA4OtRQBwapbbrVHkZ0ECWFL7T5k8HSr7zkRBr88dsEgOlQhIBBIKApIASCgnIe2QCEgEJAISAYmAREAiIBFwCAGtW3y1SSu9Xxxd2nyKetXLIUO6tLgVeh+teo7GnkMnjLqPHtARg3u2sVpmzyHDY2HwnYd/Y/vZ1njy/K7m7BndCopUAHfXAqokQOqUHqjsOwMFPBvFgoVySomARCA+EJAEQHygLteUCEgEJAISAYmAREAiIBFwOgJHTp7Dpx0GgVUA9DaW+mtUuzLy5syGUTN+MhrGz9b/MBYfVyytd7p46fcGr3EjbDdCI4+ATn3+LA2QLFkq3Azfg13nOlohAXxRt/g6IfR36NIQBNxYINT+XVNmQVW/+ciTuVa87EkuKhGQCMQOApIAiB1c5awSAYmAREAiEMcIhD98JIS/rt0MddrKKVOmQMkiBZEvd3aULuYLhg+7pkltdX57benYoh4YbqwolKstZO/c3b5ohIY1K4opj505j0ETFlrdh54OLKtWzC8/vDwzoXjhAvDJ642MGdLpvi19+uw5xs5aCjpuzmgUbMuaxQOFffKgiG9eeGfLIkULnQFsIpjjzZs3mL7oF/QbNddp1tau+gFYOSBLpoSZ+07H/+zNRULIL/r5u9++DK55Uc1vAbK7l8ele+uxL/hrPHsRrolLprRFRCQASYC9QT1wPXw3PvKbD2+Pqk7DUk4kEZAIJAwEJAGQMM5BWiERkAjYgcCjpyF49foZ3N18ZC1iO/BLakMehEeiVc9R2L73SKxtjbeBH1cojc6tG6Ba+fc064Lba0uFssWwfNZQcROp1eydm/Oy/BnbwX/OoGLj7rGGk5JnzYoBhfLnQrJk6jXKaYBW3rWzjFPO7Mtmn6BquZIi1Fu2pIvA3fvh+GXzbqHof/hEoMMbnTqsO/p0bKqb0HJ4QRsmePHqMfae74lL99bhzZvXZiMp9Fe98CLhxAeHrsG+4N4Whf68MryPWv7LwXFvXr8UEQSySQQkAkkPAUkAJL0zlTuSCCRpBNRuO5InS4NcmT5CRZ8p4vYiPhqdmONngvH3iUAcPRWEsIjIGDOUG9KM7ulQKH9u5M+TA9k8M4mb5PthD1XLrXFwvlzZEf30GULvhdm8Jd7AFvMrgOTJtR0vmye1ccCLly+RInnyOHtxttcxtnFbMd0ZEjzhu84oXayQ2R4dsWVQzzYY2be9Zm1ve+eOSwLAEFOGVg/p1Ral/AuqPguxTQAY2pInZzb0bt8EnVo1QFq3NPYevRjHGuwXrtzAgX/OiO/+xas3YuZTIkf4nWckAqMQ8uXOgQzp3BD1+AlOnbuIly9fWV2f9iq/FdY6X752S1f0CyM1aFNSbzyfwAshWLJmC9Zt3YeQG3ds3jLLBW76aYL4jie0Fv38DrYHtBYh/5aaodq/HhIgV6bqqO2/Evy7KptEQCKQNBGQBEDSPFe5K4lAkkSAtx27g7ri8r0NAN6Y7ZFKxR/kHwF/705xtn++ZPLlcsjkRWDpKb2NN8jTh/cUjoPWTSwdNr7UD5uyWO+0Mf2U+fWEq9s8uZUBrKf92//24oeVmzBvXF9NZ4PhuicCLmD1xj8wuFdbhxW27XWMHdk/yZ25Y/ugWf2PjJxbR2yh07F63ghU/qCEqmn2zh1fBAA3wVv4sd98JRzv1KlSGu0rLgkAZeGalcti5sje8PPJbdfxB128hgFj52Hzrr90j1dqyXNAs24jcCrwou6x9aqXR/cvGmlGnbx69RpDpyzC+DnLrc7Z5rNamDumjziT/0rjM7b/yGn89MtWbP7jL1AoUE9r93kdzBnTx2GySM9atvTh38KtZ5riVsR+XcMM1f5PXpshxP5evn5iNtYjrR9q+68SgoCySQQkAkkXAUkAJN2zlTuTCCQpBPjCsyuwHUIe7FB1/pXNJnNJAb/sbVHJd1qcpAXQee00cLLuF0rFzqRIACgO/fBpS2Icox7tGmPS4K5mefP3HkRg6sI1mLd0vbjhXPv9aJE/7kiz1zF2ZE2O5S3tz9MHocqHJWOmctSWz+tVw/cT+sPDPb2ZefbOHZ8EgLIJRkz069TcKLohPggA2vNBqSL4cdp3Nt+G89a/Te8xNoeXO0IAKPjReZ86tDs8M2c0ei4ePnosyt6t3bLH6uNcvow/Vs4eJp7bpNqokxEYfBVBl66J3x6W+/PzyYNMGdODvz1MEyJBSVLAUmPpvw7N6yYomF6+eoJtAc1xI5xnbU6Eaxnr7pofNYouRZZ0xVXV/j3Tl0LNosuQPo19pFiCAkkaIxGQCFhEQBIA8gGRCEgEEgUCf18ehpPXZup84XER9YqrFZoXqzmMfMns0H8i1m/bZzOG3/VojdH9O+Lv42eTRASAoUNveLvGW0Y697xxZVOiA6i0bRgxwRtv3qI70ux1jB1ZUxlr6rA7w5aFEweAooCmgoD2zp0QCADT54H4xRcBwLXbNqmN2aN769YFcERkrmq5Ulgxe6ggC22NADB8Rru1bSRINcMUBkYkNO06DGeCLlt9nHkGO1ZMxYfvFbXaN7F1ILaTF6zC3J/XG6VhKfsg6dO6cU00rVdNiPpdvXEHK9bvxOLVW8xSBNh31dzhIhUrITXe3lPwjyr9trZUKdIjQ5r8qOW/AufvrIiZR8n9d0uVdEkhW7GS/SUCSRkBSQAk5dOVe5MIJBEEmOO4LaAFnjy/Z8OOXOCbrTmq+c2PtUgAKqnXb/etTeWmlA2M6t8BQ3t/YVGMLbGkANApWrRqs4iEUGt1Py4H3qTxpp8v2rypNG0KIeKIZoG9jrEND5VmV9NSYc6whQ4I1ccL5jPWtbB37oRAABBAagIsnjIwJrohPgkA2vPbwjFoXKeyrsfAlpt20wlrVXkfK2YPw/2wCIcIAD5rfC6Uig5cZ+f+o6jZsq+uPbDTgvH9hZBlUmokIfuNnotlv223ui1i+EWT2ujXubkQ3Hz+4oWoQvHDys2C0CWR0Kt9E0G0mKasWJ08FjuEPNiKXYEd8OJVlNEqjHwr6t0Rj5/dweV7v1u1IEfGSqhdbDWOXZ2IsMcB+LjwEqRJmcnqONlBIiARSBoISAIgaZyj3IVEIEkjcPjycJy4Nt3mPfKlyD9nF5QrMCZWSIA1m/5E824jVO2i4JlnJuMwXTo6JwMvipfLpEQAEABGQ3T+dgp+3bxbFY8ZI3qhV/vPcDwgWJU0cUapLXsdY5sfLI0B4wZ2AokMNmfZ0q9TM4wd2MnICbF37oRCABCfDUvGo0GNCgKr+CYAWHaRBJV7euvVAS5evSm+8yT/TBtD6knWJHNxifno9Zs3QiiQAnTOIgA4uWlu+vQffkHfUXOMTKKTW9Q3H4IvXze7De/zVVMhYJkqpbEeg7O+C3E9DyOLBk9cKNKKbGnU8Jg2rIeojpEiRXIxNDLqMTbvOiRu/suVTjhREk9fhGHTqfp4EHXGaIv8O1cqT39BCgTcWKAzMsAFeTLXRPUiPyFlcuvPvS2Yyr4SAYlAwkdAEgAJ/4ykhRKB/zwCf57rhODQ1ao4UOGYOY03w/eovvjw5ei9PANQJu93TseRoaOte41WnZcOTr2Py6mWP6NwIGufu7mmsRoBoJRtUxYZPfNnVVFAxbnI7JHB6fvUO+GfB48LPG7ffWA2pHDBPFg9dwRyeGUR+dPb9hw26uMMtW17HWO9+7PWj6HZLBmWJnUqpxEAxIWO+0cV3otZ3t59JiQCwNABjW8CwJZnj2krWuH7JGtGD+hopnehHFz0k6fi2SAhoDWHQgzyRvrAkTMYNHGhqtYAVemZNuOT11uTQGGf+eP7YdL8lWbaAM4g3Kx9H+Ly8x37/kGTzm/TK+xpatoU9swTm2NIAPwZ1AnXHuyMSYVT/r5xXVvTAjK6+aJu8XUy5z82D03OLRFIoAhIAiCBHow0SyIgEXiHwJEro3A8ZKpq/r9ryiyo6b8c9x+dxuErI1RrHKdI7obKvjPh69XMqbBaIgC4EG8EWXe8ZuX3UaGMP3LlyGpGCFiqx27osCUGAoBlzSgAOG72MlWcKQjIW/Lxc5erqpWr7deWA3OGY8z16JDu/fskvh3/vU1K7YaVF+y1RW2/DJmnIKAi/Gbv3AmJAKheqYwQouOe4psAIOYUcaQegLVmiQDgWN66VyhTTNz2V/qgOIr55Te7Zbc0h0IAKHZ8v3wjunw3RdWsA+vmokLZYrgVeh+teo7GnkMnjPox9YY6EmNnLRNim4aNkQrOEN60hldcfP44+il6DJmOn37davdyPDemRbRo+HGclS21x1hjMVyINLecGati34U+Rn/7GOKfNUNpnLo+G2/emJebNCwNaI8dcoxEQCKQuBGQBEDiPj9pvUQgSSLwBq/x18VvkTV9WSHmZ00DgC87dYr9gkv31uPAhf4qJIALcmX6CHX81zhVFHDjzoNo2F5/ZEGhArnRqVV9fNGkDpSb+qREAPBhtKSQruQuU9RODTc6M3R0GbZsT3OGY6ysS12DBcs3oNugabpNiS0CgAYYCgI6Y5+WnjutDfP8ShbxibnhDrkZalPpSy0H1F4CgN8nqruzGabX6D4wg456NSgYyt+y5yj8dTRA1zIMMf/skypgxINfgdzCubSFANh3+BSqNOmpupYinKmlRaJEpDA9gJEEps0wDUPXZhJoJz7LddoOsPv2X9kWq3gsnTEYuf99phLCdh9EBeBa2A68ev0M7q4+yJvlE2HWrsAvQWK7VO6+2B7QEo+evitB6+KSXPw7y/ydvj7XjDhnuVwS4vzbKptEQCLw30RAEgD/zXOXu5YIJFgE6PzvDuqK4Dur4ZrKE7WKLkc29w+xJ6gbgu6sUI0C4AvPe7n7oWy+IQi6s9yMBFAIAmfnOp4NvoLPuwzDuQshNuFJcTfWjmeIblIjAOg4MzKCYf5qjaXQGClA7LQ+nz+un125t85wjA1tstVJjk0CgLhRkbywTx670wscjQBQytjR8WZjKguF074eMdvmkngcv2PlNNSoVMbuCADT23Lmbk9b+AtGTv/Rpu8jO7O83twxfcQNvqVm720z550+vKcQnrsUctNqCoBig57fBy0tEkWTQitSiekKg3u2ceqNd8iDbWDEVtSzm2DZOTqiebPUjRUNFmL06tVrcd5MjTJsxJvlEj+tVQn3wx+K6IhVv++yWvYvoZAidyOPYl9wH9yPYpnCd6X+qOJfKnd/lMjdk19AnLw+C0euMA3NejnADK554Z2xCkrnGYh0aYyFRW3+wsgBEgGJQKJGQBIAifr4pPESgaSFwOvXz7H7fDdcCP015oVGyVPkTrecboyI6GDVTadO4S5qGHt7VDWqcZw9YwXUKroiVhSO7RWe4gYUJXTWqq7YuLvqnhJbCoCyCWuCgNaeWqZOzB/XF8xTNi2BZ2lsfBMAhrfI9tpiaX+KIGDU4ydo1XOUqGVuS3M2AaCsbW/+tWKPvREApgQA7SEJ0HPoTCxdu80WaGIE+vRoaGzYcUAQXLbmm1Nr4PfF44TYoDUNAL0EQPMGH2PolEWqKTVKhIAWiaCX9NADJInb/cF9EXR7qYkWiwu8PaqIkqyx4XRqpT+oKfiTsAq8ECLKBGo9HxQEZLRGfDXieCJkmsjn5w2+WnNxSYZCXi1RxW8Odp/roqmPYziW0QLVCy8WZIxsEgGJgERAEgDyGZAISAQSBAJvnf+uuBC61uw2QyEBeCtCguDlK3WhJzr7dYutQ4rkroIEuBmxDzWK/IjYrG1sS+kpQ6AV4bGnT58nWgKAN/m8zTx2JhgRkY/wnr8veEvsmiY1GLpMtXQ1QUA9DxxDp2eP/hrNG3ykKqSoNoe9TreW9oA1jQdTGwydB3ttsYQNbzWZt83IkYREANgaFq/sUSlF50wCgHOrKeJbe+aqliuFFbOHCpFKa43PPdNDGFZvKwnAZ+STjz50GgFQr3p5UVZz7ZY9ZmYrGgFaKQfly/gLHQYSbo40w6gtrZtoarWUzTcYRXJ0cGQps7Hrtu7DZ52GGP27aUlO00E8vwnzVmDo5EVm86mRSk412MJk2iSK+SBF/C9V8vQ4dHmoap6/4ahcmarjk+JrYy0SI64wkutIBCQCzkFAEgDOwVHOIhGQCDgBgTM35uPQpcGqav6e6UuJG/7zd1Zoqh2r3XKQWHBJliJWX3z4Qnn4RKCocc/bwbCISF1oMNw0c8YMiY4AYBg0HY6pC1fjTNBlo72WLeEHlvzjf4+Y/qOmIKAegPgizzDmLq0bxpTosjTOXqdbjQC4fO0Weg2biS1/HNJjqggdX//DWHxcsbTob68t1hajsNvQ3l9g8KQf8MeBY9a6G30eWxEA9u5VcbacTQDYStwQJNP0BmvAMtWFGgjL1+0Q/6GTrafxdrl9s0/QutcYVYFJUwfUks4IHXwvz0yqZQkp8je8z5fwzpZFkBRjZy9TTdPYu3Y2Kn9QQo/pmn1ItupRoOfNde5MNVHNb4FTIrIYgfXN2PmYtYSk8btGcnVAlxZo8Wl1eGXxUI0i0oqKcFSI1BEg9eKorMG/dxV8JiHw1mLce2QsAGloh1T7d+RU5FiJQNJEQBIASfNc5a4kAokSAWs3SR5p/YQmwIELA3AjXL3evF/2NqhaiMJHEMJIW880BUWPavkvj9VIAAVwkgE37twTYngnAoKxeddfmnmnfNnMmzNboiEA6PQcOnYWX4+YhX9OBWk+Y7xRpKo6/5tlAfmyrdWokn71xh3Nm1TWip80uCuUvHNLD7a9jmgp/4LwzJQxZmp7BOWoak8BMTofbPbaEptfXEkAaKNrKwFgOBO/F2ERjxB0MQRBl64JYmbzH3+pPtPUieja9lN88fU4qwQAibY+I2fjh5WbzAzn9+aX+aNw/fZd1GzZ1+7HRonCsHeCOw//xvazrfHk+V3dUzBdK2WK9CiRsyf8c3a2m5zVo8HCCImvWtYX1VgypHtX72JticoAACAASURBVH7n/qNmuJHE27p0sqisENeNZWx3nG2DZy8f6l6aUQCl8vRH3ky1setcezx8YkzGciL+zaztvwrurgV0zys7SgQkAkkfAUkAJP0zljuUCCQqBFjmiE77rYj9qnYnS5ZK/Dtv9tUaBQM/LbUDpvPExosQb4l5+5c+rRv8/fLDLU1q+OTzRorkKWJM27n/H7ToPlLVVubo5szmmSgIAObPrt74J3oOnaErwoEv0ctmDhHOv5YgYKX3i2PpzCHYe+gk+o6aYzQvHf5hX7cTCuqpU6XU9QzHl9NNx4Eq/czHVlp82WIJKEkAOE4APH32HPOX/o7nL17AN38ueLinF0SXoXN58849dBo4WfXGncr8JAHafj1WlQCgs9qs/kcIvHAV1FYggajWmtStikWTB2LJ6i3iu2NvUyoFpEn99nfVlvby1RNsDWiKm+F7bRkW09fRiABGXDH9QU9jSlGbz2qiVaOaKF64AMbOWmomHGhLGoieNW3ps+NsW1y+97vREJbqK5d/NM6HrvoX43dCf/w7SOHbyKdXEf44CJV8p+GfK2NBIuH1m5dIniwNfLI2RrkC45wSbWHLXmRfiYBEIOEjIAmAhH9G0kKJwH8OAd7cWxL8swSIr1dzVPKdjl2B7RDyYIeRnkD6NLlQo8hSUR/ZGc1aTXBrazCEly0xiADaI3w2dVh3dGheF72GzdIU3eLtfp+OTUGipOugaYIEoFNCwTul7r01HJXP48vpnvBdZ/Tr1NwoTSG+bLGEVWwRAKfPXUKTzkNF1IstLTZEAKkKryWKZ8m2WlXex4rZw2LKc2r1tTddQZmPIf5N61XT1ADQix+/W13bfIr+o+dh3tL1eoeZ9WPkCnUAbP2ucSKmY+0L/lqUqDNsyVxI2L1RTeVSM9QrQ1k0KLlFOK1628NHjzW1D6zNkStHVjC6wjRVi6k1TJtInjyZtSmc+vnjZ7ex6VRdRERfNJo3p0c1fJB/pPhbZni7z9D/9/MNQ1hUAM6HrsSbN6+hpMilSZkZ0c/vIINrPrsjK5y6OTmZREAikCARkARAgjwWaZREQCLA0NKdgV+AL0d6G4WmavgvE0rULCOoJkjFPlX95iNP5lp6p9Xs5wgBoAhw3bh9L8ETABTy443lrv1HjbDgzWfO7J6gA6gmhsZyhyxdd+vOfbTqNRoUizNtnGPt96NQprif0BN4+CgK5Uv76xb+M5wvrp1u3vyP/eYrdGrVwCxKIa5t0fMwxwYBwPD3WUt+E2khtrbYIACYTmIt7UTNzrgiAKj7USh/LocIAEbXELu0rmnQsucos++lLedArQAKS/JW3JbG2/+Np+qCwqyGjbfWH+QbJkrTRT8PtTolS7iWyTMQpfN+a7WvYQf+9n7RZ5xd5SfVFrImHGiTcSqdmd725vVLKBFshl3uR53C5lMN8fRFmNFIhvgnT5ZaRLMpjc5/RZ9JCIsOQsCNBUYky9sUuZXI6ObjqLlyvERAIpDEEZAEQBI/YLk9iUBiRsAWEuCtKnJ/PH8VZfZiZIpB7kw1UN5nPCiO5EiztU684VoUt/uma0v8ffxsgicA1PJl6TismTcSRXzzYuC4+Zi52FiIi3tlGP+MET1RvWIZTdVt9mNINGuks3qAIy2unW6SF73bN0GHFnWNQsC5h7i2RQ9uziYAWHJv8aotGDNrqa60EFMbFZV6e2/VDQXzmKJyPCAYI6f/pBk2bwkjvc+gI+dKPYsfJn0DlsnUKgNo7RwVfY0qH5bEsTPnUb/dt2aVNujMlvy3GocyX2RUtPitUWtKuUBraxt+fvX+Fuw618GoIouSk05S4HrYLl3TZU5XDPVLbLIrTJ16KyfOXsCK9Tuw7Lcddj2DipFKWVamdDi7Ker+dyOPoZb/CqRPkxuX7q6Du5sPsqQrjsfPbmLjybqqOfyGtlDLprLvDNyLOqn6N04q/Tv75OR8EoGki4AkAJLu2cqdSQSSBAL3o05jV2B7REQHa+6HL55+2dvCLVVWHA+Zoiv0lPmnWdOXRvUiP4oXMnuavQQA629PHdpdhN1amkNNkXr0zJ8xbMpiM3P13mDas08tVXUKiPH23zQEmQ4Iw/h7tGuMo6eD8H7Jwnj+4qXqzWzbJrUxsl97IYboaHPEOXNkbaXyQbnSRWMUx+PLFkv7cJQAMHQs74VF4ETABbthYylDOp4+eb1hLwFAgimPtxdevHyJU4GXHHIASch916O11f3Ye64UGZw/rh/4jNgbOWT6nK3Z9KeoAGDa1Mr7WSrVyLD34X3aqarlawGilrOezb0cCng2wt+Xh8akBbil8kLhHF8i4MZ8M4E73mZX9p0JX69mVnG31oFk1J5DJ4VgopZugqU5mFLBVCQXFxdrS9n0OZ3/vUE9YkL1vTK8D+rUnLm5AK4pM6NGkZ/F/99y+lNcD/tTc+63kWtzEfJgu4hwY56/YZNK/zYdi+wsEfjPIyAJgP/8IyABkAgkfAQYGvnXpe9w8e5vZuJ/fIksnWcgXFNlEdUBXr6KtmlDjrw4hd4Pw6rf/8Duv47j1LlLqiHuhsYwJL53hyZoXOedsF1CIQAoanbzzn0Rrk9xs8weGWLC8G0pq1azclmM/7YzPDKmx4hpP4rc/9EDOuLbbq1Ah4Xh2Wx0Zuh0fVThPbvC/dUO2V7nzKYHRqOz4c0su8SnLVr7cZQAcAZOyhyKiJ17+rR2EwDOtIeh+byht9ZYeo6lITftPIhT5y5aJUFEJYxGNcX3Xsmz10sAKIRLKX9fNKpdCfz9UKJkmHrBaIeR0380M5kE49wxfURpSqVFP3mK3sNnYdGqzWb9Dc/C2v75OXPMqdHyICogpvvb2+mZOHl9Bh5Evav6wfx+lqr735nPYkLcSb56uPmhXIGxyJXpnXCmnrUN+zAC4NHjt7/3fI6SJUsG4hJ6P1yUKV24YqNZmVK1NexNg7BmL0P3dwd1xeV7G1TT0YTdrvlRo+hSQXDvCeqOl6+fqE77Nh0gzb/pAO/EANmZaResjkMiQTaJgERAIqAHAUkA6EFJ9pEISAQSBAIUSTp76wdcD/tD3DDl9KgqnP9bDw9iX3Bvm51/ZVP5PBugZtGlDosm8SYz+skzXL8ViojIqBjMMmZIh3y5cyBDOjen3zA5cjB8Wb5y/baoo20aQsvyWaP7d0DJogVFlEKdtgM0S/XRBqpsD+nVFu2a1sHW3YcxasZPMbXRWRqPzmeZEoXw9fDZYAkz5s2nddMv+qVnn/HtdBuGEce3LWp4JSQCwPDG1d4IAD3PhJ4+ilZFvlzZ9XQ36qM4ofy+G2pcpEyRQlQEyZzR3Ugc0uYFEtiAkAdbcfTqBKE6f+XeJpy5MV84rRRf9faooioKaLoFt1TZUL/kJni4FbJrd/zd2v3XCXw7fkFMOVL+prC8YtvPasf8rjAtJPBCCJas2YJ1W/dpErTtPq+DOWP6OPX3iM6/mhCt2oZJQn9SfC0OXRqCK/c22oSJM6MobFpYdpYISAQSNQKSAEjUxyeNlwhIBPTUoc6RsRI+8vte1Epmf9OWJmUm1C2+Xigp/1caFbAnzV8lwvfVBPyIg3KrzYgANRFABasWDatj7MCvEB7xCMOnLVENwW1cpzIWTvwGJENiS2XbXqe7deOa8C+UL+boH0U9wYF/TmPv3ydtehwM64jbawvLCWZInxZffTPJIuFik2H/dk4oBAAJod8XjxOpIWzxTQD0at8ErEaht9ykPdgnhTEUZN18qgHCo8/H3FyzHOvxa1Pxfr4hOH1jHoJuL7O6VaYKNCy11W7Cld9LCgCqiYpSIHHx5IFCf8Sw8Rnbc+gEFq7YhD8OHjP6bqmlWlndhJUOp6/Pwd9XRmiWqzUcrkRPZHP/wKbqNymSuaJM3u9QMvfXjporx0sEJAL/MQQkAfAfO3C5XYlAUkJAj/NvGOK/PaAlrtw3D4HlixTzK32yNklK8GjuheXaegyZLuqMW2u8HV06Y7C41ddSeufLdtbMGXEy8KKq02qY/2xtPUc+t9fpVnMAeHvIqIh2fcfZZNK0YT3Q56umdqcA0Jb6Ncqj59CZmqUTbTLIoHNCIQBY4nHswE4xDnd8EgCGVSjsxfW/MI657AxnN6yuYlpWdcPJOrgdcdAiHAxlZ+h/sZxd7YJNT5WHz+tVE3oL1CdhGkCa1KlQq+r7+Kj8e8iaxQN374fj9+37sXzdDqFNwkol9kR/WNoA8Tp6ZRxOXJtmUZOG5HM1UZWmjpiOmjc7z7a1KggonX+7Hh85SCIgEfgXAUkAyEdBIiARSJQIPHp6zeptSUa3gqhT7Be4uxZAcOgazTSBVCkyoLb/KjBSwFK5pkQJlInRdP7b9B5jU/ks1sf+4vM6+KLPWJEOYEujJsDMkb3h52Of0KItazmTAOC6t0Lvo1XP0eLmUG9TBNXCIh6hVc9R2L73iN6hop/ipO87fEoIvLEEo7NaQiAASCj9OO07FPbJE7Ot+CQAJnzXGf06NU9SYfrOel4M59H6/UybOnuMkN2xqxNwNGQi3rx5pWkCb//rFl+HlMnT2mzmq1evMWn+SgyauNDiWEaYUGNk96ETRoQkI3R6fvmZ0CPh/ybJd/dBBDwzZYyVqKRnLx9iy+lGZqUSDY2nHkIhr5ao4jcnJiLi4ZNL2BnYDvcfnVLdJwUBy/tMQEGvpjZjKAdIBCQCEgEiIAkA+RxIBCQCiQ4BOv9bzzRF2ONAi7bzBemjwgtxMXQtDlwcgGcvwlX7Z0pbGA1KbkXqlBmFYnNI2A5ULTQXeTLXSnTYWDKYAmaDJy7E1IVrbNpX4YJ58OuCUUJQq9PAybpD0/t3bi6U1akPEBfN2QSAPfMp5eSoBeEIAWDvWVnCOb4JAFOhRMXW+CIAWKmCof/O1qKIi2c9Ltfg7y1D/x8+uay6rEICsKTftoDmuBm+T1X0zlGxOuqVtOg+0ibyUs3guDr3mxH7sOtsOzx5cd/icTEqwj9nF5QrMAahD4+IEoosaXs8ZCoCby2OGU8RwHxZ6uHD/KOQLk3OuHwE5FoSAYlAEkNAEgBJ7EDldiQCSR0BiivR+b8VsV/HVl2QMrmbEKl68+a1an8Xl+Qok2cgSuf9FkevjsfxkMkiZJN5mRULTkahbK10rJNwu1CkLFkyF6GQraU+/tO0QWjx6cdCE2Do5EWqm5k5she6tG6I6Yt+wbfjv7e4YaYEjBnQEcz757px1exx2GmbVg6wPfM5iwCgXecuhgiH51TgRadAGJ8EgFqpxPgiAExvgp0CbhKehGlTe8531yRQuXU699ULL0J29/L45+p4nLk530iUleUAqxSa4xCpSiG/zzoNcRhpnv/6H8bi44qlHZ7L2gSX7q0Xwoha5LMyniRATo9qCHt8DlHPbsI3W3ORGuCCZKD2wus3z5E+zbuoGWvrys8lAhIBiYAlBCQBIJ8PiYBEINEgYIuyst5NUfivQcn/4ezNHwQBYFiGKTHnWTK89c+Dx4Ua/4i+7UW5Pa2SgxSe83BPjyGTF8Uo9yv4KeX68ufJIW5KM6RLK8JwWeLPtPHFmrdrzPFWSp7pPQdn9LPHYbdEANhz4+hMAoBq57OW/KapvWArZvFBADD649vurdC+WV1RWlKtxWUEAKtbDOzWEuVL+8cpOWXrWSW0/ncjj2FnYFs8enpd07S3teqZz15LlAo8f2cl7jw8LKoDFM7+hV1h/8pij6OfCt2Sn37dGrN+w5oV8f3E/nj9+g2mLVyDKd+v1g0bS5AyOikumqX0M+31XYxIgLiwU64hEZAI/HcQkATAf+es5U4lAokegb3ne+Hc7Z81ayrbukElJDXyaYimPoBheCZvYwwbCYkdZ1vBI20REb5p+rmt9jirP4Wyhk9dEiMiR1Gs7yf0R2DwVVRs3F3XMoZl/Vj3nORAq0Y1MLJvexFRcPjEOVFe69rNULi5pkHNKmVFHXXvbJ665o+NTs4iAOh4M/9/xqJfbXIquCcSICxxR4fFkRQABZ+bd+4JzQaWPXO0xRUBwGeHt6usrlC1XElBGllqsU0AlPIviMZ1quCzT6qgUP5c0vHX+SCFPT4rwtCL5+yGrBnKgKkAO862wb1H2s+iIQmgcxld3c4GX8HnXYbh3IWQmP6/LRwjoozYtMhNrckH9WyDUf06xEruv9qaQXeWC5LZBS64++i4rj2r6QPoGig7SQQkAhIBKwhIAkA+IhIBiUCiQYDiSNsCWiD8cZCZzXTUS+TqjdDII7rSA5T6yalTZMSeoK4W8zQpDkgxQUPhKjr/VMW+fG8DXFxcUNCrGar6zkayZKniDc/IqMf47X97MXHeSrObfN7ys+waX6IpBGip8ZaUjr5HxvQYPPEHrNqwS3TnDf/a70eDwn4JsdlLADhzL8rNor22qKUjrFi/E617jXbYTEcJAJ5/ySI+cE2TOsYWn7w5kds7q3g2ihTMC/7/bJ6ZbBLVs5cAYKpJHm+vGFtIRL1XzBepUqYAS1dS2Z32pEvr6jB2WhOwFN3K33ehR7vGAoOk0l6+eoKtAU1xM3yv+E3L5fERKhWchtQpPazWt2efyr4zUMCzkdPgmP7DL+g7ak7MfPlz58CsUb1Rq8r74ln7fvlGdPluSsznFJtkpEfko2jM/Xkd/jll/DdjVP8OoLhpXLSQB9vw+s0L5MtSH09fhGH72VZWqyXQLqanvZe7H8rmczztIS72KdeQCEgEEg8CkgBIPGclLZUISAQAEVq6PaC1cPSVZnhTEvX0htXqAErdZZax2n62NZ48v2sBWxekSpEOLi4pRO3rsnmHIGemamYlsQAX5MlcE9WL/ORQqKs9h3zvQQS+X7ERfEkOi4g0m4IOPXP4M3u4o+OAiVi7ZY/qMnSohn3dDnWqfYCfftmKMbOWms1X9+NyWDR5oHDyElqz1+l25j52rJyGGpXKOFQGkJEWhi384SN0/nYKft282yFTHSUAWM5xzbwRZjXWHTIKgL0EQFw6cWp7NCynGVfCco5irXe8oR6KMoYidD5ZG+PDAmPwz5UxCLq9VLPEnfIbW9Drc71Lavbj89+h/0Ss30ZxQeNWzC8/GtWujP1HThlFyfA3qkPzuqIzK2pUadLTaODP0wehbZPaDttmbQLe/B+40F90q+w7E75ezXRFUrC/GvFsbT35uURAIiAR0IOAJAD0oCT7SAQkAgkKAd6+v1ObhlmuJEmCHWe/wJ2Hf5ulC2RwzYtqfgtAUSqKCUZEX9C9NyVlIE3KLNgW0Ex1rFeG91HLfzncUmXTPa+9HZnnv3X3YfQbPdfsxt9wTt5MMgKgeYOPsXj1FkECqLWq5Uqhyocl8b8/D5ndmLE/5xnSqy16d/g8poa7vbbHxrj4JgCqVyqDpTMGg2XI7LVFS5Bwx75/0KTzUN0VGNTwlQSA8546Cmp2GDDRqCxm7w5NMPabTom+qgB/Ny0Ro4ye8vfuBGqknLw2w0g3xRBh5v7XLfabw1FRDO+v03aA7meft/+r5g4XESBspuKB/H5u+mkCShcr5LwHQmWmMzcW4PCVETFiiIakiLUytpnSFhFRZ+nTxH751FgFQU4uEZAIJEgEJAGQII9FGiURkAhYQ0AJwX/2Mhy1/Veb3bq/wWtcvb8Fp67PxsPoi6JsUgHPxiKf9fHzO1ajBEzXV3Jbwx+fA5WdyxcYh78uDVLJh3VBUe+OqFRwqrUtOPQ5b01Zzo+CfI+ioq3OpTin7Nj267HYtf+o1TGGHZjXPW1YD6EDwJDbhNjsdbqdtReSLB1b1BMpIfbaokUA2HtLbrg3SQA456QDzl8RJNrhE+ZlSEf0/RLfdG1plCbhnFXjZhb+rm453Rh3Hh6yuiB/E91SZ8eDqDNmfflZTf/loiqAI+3Vq9cYOf1HjJ5J7Rd9jb9VFAhs3/wTFPMrgIHj5osUAaUxYmDxlIFC+DS2GokRU1FZrmWokUASYGfgF7gbSU2AN/+a4oJs7h+iZtGf44REjq39y3klAhKBhI2AJAAS9vlI6yQCEgEnI2BbGcG3iyt6Afzf+4J7ixsdpg+wrNWJa9MM6l67wNujsioh4cxtsLTf1IWrrZbjM11TCU/fsOOAEJbTQxxwDksl3Jy5L0fnstfpdnRdjmc48ezRvWME7+y1RYsA4BpHTwehSedhYN65PU0SAPagZjzm2Jnz6D54usVa9BO+64x+nZonWKLMEgp/Xx6Gk9dmOiS0Sj2W9/IMQJm83zkMOMU4W/UcjT2H7BPBzJrFQ6SYGP7Wkcjs81VTh21Tm4DE89Er48TfBZaTNW2mlWVev36OwNs/gaUWk7kkQ8GszVAwW7MEIygbKyDJSSUCEoF4R0ASAPF+BNIAiYBEIK4Q0OP809nn7T5z+s/cmAdWCHgvd19kSV/KTCyQtzmVfKfh4t11QgwwR8aKZmKBsbG3Pw4cQ6OvBhu91DI8f3T/jvi8XlWMmbkU85f9bra08uJrC4HA3GbeasZHWT9bsbPX6bZ1HdP+rLJA598ryztdBHttsUQA8NyGT1uCcbOX2WWyJADsgi1m0KFjZ9F10FScCryoOVGenNlEpEy96uWQMkUKEQ2SmBp/I+m8Bt5aLATr7GnOzF1/+Ogxlv22HQtXbMSZoMv2mGM0pnDBPPh1wSgU9c3n8FymE9D5P3RpCAJuLFB3/pO7oWLBKfDLFjflB52+QTmhREAikGQQkARAkjlKuRGJgETAGgLHrk7A0ZAJePPmtWpXOv+GL2h8oaNGwLMX4Zo5sczrrFBwEl68jELeLJ/ESc4mw2GHTVlstIeC+XJizbyRKFnUBwuWb0C3QdPM9rhhyXhRqo+NZerGzVmm6Uzy1p+K9h9VeC/RlE2z1+m29txofU7SZUCXFuj7VTOzvG97bbFEANAO5p436zbCohOqZa8kAOw7aZaF3Pv3SXT5bqpFrQ06/0umfIv8eXKg36g56NW+idDUSIyNN9Mnr89EwM2FiH4eqnsL1FZhSlbWDKV1j9HTkXongRdCsGjVJiz7bYeq2KmeeTq3boDpw3vanaJBRf/Dl0ciIvq8cPJZISGHewV8WGAU+JywSs3jZzfNTHGmKKKefco+EgGJgETAEgKSAJDPh0RAIvCfQYAvtbvPd8OF0F/NQly1wlZZetCaWCAFm+qX2AiKBMZFUyMAuC5LYuXKkVWIXplWA2De6/cT+hvd5D97/gKbd/2FmYt/xf4jp4XI38cVSqPNZ7VEJQDDcm+27osv7FRJP/DPGTFPhTL+wrZkyZLZOpXu/vY63boX+LcjHT0qjH/RpDZyG5ShM5zHXlusEQB0MmYt+Q1fj5hlq9mQBIDNkL116vYcRtdB0yymXrCCBjUgKDDXY8h0ULSRzwnV5hMDCUDH9uDFbxD5JATJkqWMcWozpyuGC3fW4GjIePHZu1x1cyz5G1quwFgUy9nVdqBtGMGQfqYELFyxCX8cPKY7lYlL/LZwDBrXqWzDam+7Mhpid1AXXAvboUog08H/IP8IZElX3Iwsjo2yiDZvQA6QCEgEJAIGCEgCQD4OEgGJwH8KAd7q7w/ua1TCii+u/jm7oFyBMUa5l9aUmgmcUhmAL8pRz27Awy12laW5pqmqtbUDrFC2GBZPHojsXpmx//BpnLsYggpliuGDUoVjxSG/cy8Mgyf+gCVrthiZRhKCVQRK+ReMldBoe51uS/gpteZZAq9k0YIoXcwXBfJ4W83vttcWawQAbb15557QcNj9l2150ZIAsPZNMf6czv/6bftF/XlLugt8NuaP64dMGdObVQZQPitXuqhti8dRb5GzfnXC25z118+NVmVEVImcPVAm3yDx79ce7MA/V8biweMzqk5wPs8GqFl0aZzmr9+9H47ft+/H8nU7BIlpqZUv44+Vs4cJYsaWRhKYN/vhj4MsDlO0YtKm8sKucx1FeVn+faheeBG8ParasqTsKxGQCEgEYhUBSQDEKrxycomARCAhImD80vvCrIwgbdajF2Do/DNK4G7kUSF8VTL317G6bVscwPbN6oLlyTbuPIjpP/wSExnA2/6hvb9An45NrTqztmzGsDa62jgqdLN+O9XyU6dKqTo1HS/+JzajBWzZk+z730OAz9+aTX8KwT/TaBpDNFhybu7YPuBz3brXaPx1NMAMLKVPbJeds+eUqFR/PGSyas762/lc4Jm+JKoXWQJ31wLiX25HHMThK6MQGnk4hghwd82PeiU2xkkKlNo+GXF0/vJ1rN2yR5Q6VSNs+Hs3vM+XSJ5cfxSSHhLY0B7lb8Kjp9dxPGQSqhSaLVT9ZZMISAQkAgkJAUkAJKTTkLZIBCQCcYoA6zTfiTyMqoXmGJUR1OP8K7c9Bb0+x+6grgi+s1qEx2pFEzh7Y6s3/oFOAydrhr/y5vqbri3EspPmr1LNXSYJwLDl5g0+dop5offD0HngFLDKgLU2qGcbDOrRxix3no7Xqg1/4GzwFXzbrZVIS5BNIhCXCNCZXPn7LnQbPM1ieDkd+0WTB8K/UD5BWDEio33/CarOJ/v+OO07FPbJE5dbsbjWpbvrREoUq5pYawxxfz/fUBTO3g7Jk6cWt/wR0Rdx6NIg3Hn4NyoUnAxfr2bWpomTz5kiwBKNP/6yFeu37RNnyN+R9T+MxccV9WsTvHz1BFsDmuJm+F6b7M7mXg71S2xA8mRpbBonO0sEJAISgbhCQBIAcYW0XEciIBFIFAgwOsDQoVczWhELLJStJfYG9cD50JVGIbEuLOfk1QxVfWcLkajYaFSEp9jfoIkLVZ2Urzt+jmOnz1sNi61WvhSWzRwC72yeDplJUcFvxs7HvKXrdc/DyISx33QyIgGYnvBl3/HiBZ4pA9OH97A5ZFe3AbKjRMAEAX6vfl67DX1Gzrbo/CtpNSTalGYtZSAhkQCPn93G5lMNEB593oZnwEUQnB5p/VDNb77Id2dj6oBLshRxGvqv1+jwh4+wdfdhHDhyGmMHfgUP9/R6TOivMQAAIABJREFUh+L8nRXYF/w1Xr1+ZjDGBR5uvnjy4p5qlQRGQryX5xtERAejbN5Bsfb7r3sTsqNEQCIgEVBBQBIA8rGQCMQDAnz52nSqrrhBMW0MF/y01A6rVl28uxZ7grrj5esnZn0pRlQqd1+rc8gOxgjQ+Vdz6A17GYoFWg6fdUGezDVRvchPRtEFzsScDseN2/eEk79i/Q7878+/7ZresDqAPRPQjkWrNouIBFubYc10tQgC5lDPHdMHzN9NbCXVbMVC9o9fBKyRaop1NSuXxZwxfcDKG6btxcuXogznqBk/qW7G0ti43P2BC/0RcPMHi6J+luxRIgL8c3ZOkI6/M7DccvpTXA/702gqar00KPk/nL25EEdDJhrpJpAY+TD/SPx18Ts8fHIFjA6rVmieJAGccRhyDomARMCpCEgCwKlwyskkAvoQkASAPpziuhfLXh25PFIzH9YwvP/UtVkgAaBGwCh2p0udEyVy9YJf9jaxRgJwLYa88sby++Ub7YKMOfnMj7W3OVKajrnT6xeNBfOjtSII2GfK0G5o+WkNTd0Ae22X4yQCCgJU7m/RfaTFnP+6H5cThJSakJxeAqFhzYpCN8DRqBt7T+5BVAC2nG5kVt6PkU1pUmQSYqZ6GtXt6/j/gmzuH+jpnqj6sPTrhpOfIOzxWSO7iZF3xiq4HrbT6O+EZ/pSqOAzCXvOdxe3/2+bC/J7NhTREimTp01U+5fGSgQkAkkbAUkAJO3zlbtLoAjEFQFw6voshDzYboZCqhQZUMFnAtKnid981NsP/xICVK9M1KdpcFHvjijg2ShOTzD6+R1sD2iN0MgjKuu6xIgFsozgvuDeunJnORFfGkvnGYiSuXvHym2ZHsV5OixtP6uFIyfPYfte4/0tGN8frI9tT+Pt//RFv6DfqLmqwxn2PG1YDyE0OHTyIlEeTWnMyx03sJMQBGQpwm/Hf69pgmGkgD12yjESAWsIWMv9t+S40/nn94AlOplzbq1xru8n9odXlkzWujr9c4a1B95aYuzYJnMVVVACb/+EB1FndK0ZH6r/ugxzQictAkBtaq8M76Niwcn449xXBs7/256uKbOgpv9yZHcv7wSr5BQSAYmARMA5CEgCwDk4ylkkAjYhEFcEwJ/nOiE4lOJ0xi1NykyoV2IDsqQrYZPdzu6cENMYWO95Z+AXuBm+zyA89l04/62IA9gT1BVPXty3CQ7D1AGbBuroTOdj6sLVqg40nexubRuhV/vPsOfQSaEZYKiQzbrlvy8eh/dLFtaxknkX5tiyJN2WPw6ZfWhaB/3egwj0Gz0Xy357S0opTv2ffx1Hk85DNR0n2j9pcFczwUC7DJaDJAIWENC6xf+8XjXMHt1b1WF/9vwFpi1cI75btrTYIgH4G3YzfA/yZ/3UjHCkqv3Gk3Xx6GmIkakFvZrCLVU2nLo+O+Z3z8UlOd68eaW6JddUnqjtvwp0fpNq2x7QElfub7awPRd4e1TGh/lH4Y9zHRERfcGob2z+5idVzOW+JAISgbhBQBIAcYOzXEUiYISAMwgA1iamivPrNy/NHa/MtcGQREkA2PfgsQoAhQAv39sgXoZzZKyEOsV+ETdj28+2FvWd7WnMm61eZDHyZK5jz3CLY3h7ydv9IZMX4Y8Dx2L67lg5DTm8MotKAEvXbjObo1+nZhg7sJPdofWWwv/Fzf7IXnBzfaeGzdvRwZN+wKtXr4VTf+1WaIzon9oGY8tJcvoByAmTDAKmt/ltPquFqUO7wzNzRrM9Mv1m0vyVGDHtR5v3T4Js8eSBNinT61lkT1A3IUxKgtewfB/Hnr4+B4cuDzVy7NOnyY0PC4wGdQGePL8nlkiRzBXlfSbgyv0NZnnwFDYtnbs/Suf9Vo85Cb4PtV8eRl8U6VzpU+cGUxvY1EUA320ndYqM8PH6HCH3t6qkTbyLGGPFBNkkAhIBiUBCQkASAAnpNKQtTkWAeXhk71nCJzw6GM9fRoja7kqjUjv/gGd080WR7F+iYLZmMbclDP/769J3YC1f05Y5nT8KZWuFved7ipekhqXeOlVUQj59Yx6CQ1eBtyyGa7Ff6pSZkDV9KeTJ8glyenyEzafqqYoApkmZGXQU6WQq+eUM2ac4YLkCY+HhVkisZy18nqWZrtzfhKin5vmcyZOlFgrOLFNkGmp/P+oUjl2dhDsPD+Hpy7AYdXu+9Lmm9EQuj2oombsvMrr5mGFjCwYpk7vhRMh0PHgcoHrLxH2ypjLxruAzMWYt7ufo1XG4Hv6nwEghQHjbwhe3bBk+FKH2jt5M8aVwf3Bf3I08hlr+K/D6zQtsPdPU7JbHEAQ+S9X85gkRqNDId6Huhn3yZamHWv4rnfqsK5PZmovvDOfaUgQABfxYYaCYX36j/fLG9NWrV3j0ONpi2UDTCIJYAU1OKhFQQUCJqgm5EYqJg7qolqNk5Ytxc5Zh3OxlFjFs0bA6smXNhOk//BLTj8/2kinfglU4nCluGRy6xig9yVSsjylXx69NjUlf4u9mmbyDcD/qNC7f+z3GvlQp0qO8z0ScuTHfKCWAxDLLAebKVD1JPDchD7YJ4oN/s9mIB2/1q/jOAf8W21MGkPMopLHM/U8Sj4nchEQgySEgCYAkd6RyQ0SATuzmUw1Vy/RoIcQXm5pFl4G3IZZu6OmU0hkkSaAo9vPlaVdge7P8P7W16DhXL/wjdp37UpUAsHSCXLtW0eViXWvh83yxIQlgrSkVA+jw/n1pGM7cXGCkbKw2nmRAMe8u+LDAqBjSxFYM8mVpiBPXplozLwZjdgy4uRCHL4/Ai1dRFseR3Cng2RhVCs12SHyJmLx5/RKPn9/BltONLZ6v4dkcvjwcJ65NV7VRb5UHq8CodPj7+FnUbNVPVw4ybzV5A5/N07EcZGoAzFryG74eMUvVZDo6zPNvWq+a0AFQmrWygUxdoDZBi4YfO9VBsgdXOea/iQCjVNiSJze/weXzO3jSQsxcvNYiOF+1rC9SXVzTpI6JFGDpwIUTB6DyB85NwaITa/479fYmunD2L+Dh5gemf5FE3XWuPe48PAzP9CVR2XcGtp5pBmqgWGr83a9UcAoKZ2+XJB6IY1cn4Ni1Kap/79xSeaFKoTlIncLd5qgvEsF1i68T7xKySQQkAhKBhIiAJAAS4qlImxxGwB4CgIv6ejXHR4UXWiQADI2jM1ev+AZsOdMYtyMO6rKbY2oU+VmzDKC1SbJnrIC6xdbh6oMtFssA2koAHA+ZIm7W1VIKVEkAlxR4L88AlMn7HV6+emIzBnky1xbOvLWmOMxMd9h9vptu4T0qMPPFlwrMjoZgWqsOQOe/euFF8PaoKlSj+RJOEkmt5cr0EeoWf3fTZm3/tnzO3P6WPUfhr6MBmsOoqD+kV1t0adNQOCXOaMzt7/ztFKzfRt0E9cY8/hF9vxRh1NZIA84gRf/e4Ugi6vfjNVSjSgyJJ2ecZVKY40LoL9hzvgdevX5qsh3n/CYwjWXguAWYv8zy97hrm0+NogdIGoyfsxysJFC2hB9OnL0g6tM/f/ECWTJlBEsE5szuaRfhxWeEKV/cu2GjM1o232AcCO4H5vRX8p2GfFnqg/3P316BdGlyirB/dbyM4aNGQP2Sm2Ki0BLzsxLyYCt2BXawSCZTvLWy70zx94Oir9aIZ+Ihnf/E/FRI2yUC/x0EJAHw3znr/9RO7SUAeDtfv8QWgdWmU3Wt3tDTOS2Zqzd2neug2zF1lADgDU7d4utBDYA9Qd1Vy9DxVt8WAsAnaxNVYShrDw2rCDQouUWEiNqKgS0EAEmWjafq4m7kUWsmGX3OFA8KVZE0cbRp3RYpL4m+Xs1EGKmlSAGGlzKNo1jOro6aozrekmPNG/XOrRqg55efIbe3l9PXv3nnHroPno4NOw5ozj2oZxtBApCg+KLPOCMxQsNBUvTPGMLw6PPYdLK+2Q1tYhUZsxa9VCp3X4eezwMXBiDgpnlFCWc4Z2ERkUJs84eVmyzayGd9UI82ZsKV1Or48+BxjJrxE/YfOW00B7+j7T6vI0pyqukNWFow8NaPOHjxG7x6/SymG3+bKhWcJrC49+iE+Hc+Mz5ZPxPh/fxbwnbmxgKR8qYl+KdMqBDkDh1OAhlsXeDvraHK73vyZKnA6gmM/NNqhlGECWSb0gyJgERAIqCKgCQA5IORJBGwlwBQ1PFdU2bVTQBkdy+nGe6tBq6jBIAShsncTmcRACmSuam+APJlkTn4z15GIPLJVbPtUEOgaqE54tZbK+RdCwNbCIBSufthV+CXKjcwLsiU9q16fdjjcwaq/e9WLZt3kNPEqviifPjKiBiyhy+HFQtOgV+21kLzgRoBtyL2a36nsrmXE6Gh1Fc4FjIZ4dFBcHfNDzo8ebPUdThSgQvzlnHC3OWYuWStSAVguHHrxjVFCcDYcPwNN2uq8m/4maI3EBbxyKLoX4WyxbB81lDkzZkN126GYvXGP7Dv8CkxFUOmm9b/CHm8vey6JU2sP3bnbv+E/Rf6m4UqJ9Y849gkABiNtOFkLdx7dNLouA2JOnufA0vPt+GcJLm+6drSLMKG30dqBkyYu8KiCdTOmD+uH8qVLqrbVP7+HLjQDxfurv33OXGBv/dXYnzAzR/MfhszuOZFNb8FojxdRPRFbDn9aUwevNqiDGdn5JKa9otuIxNAR2q67A3uhain1/Ds5UNdFvFvLSMBPNIWEn9zme5GcVil8e9goWwtUdFnEvj3WTaJgERAIpDQEZAEQEI/IWmfXQiwDBLF+DKlLSJuOXgTzNtqitSFRZ/DkcujcC1sp9nc9hAArPOrVSqIQkqZ0hYVoZd0oF++joZXhrKo4jtbk2DgiyoF+h4+uaypNs8bfr6QWSIAop+H6hYBvHp/M1jb3rTxxqxhyf/h7qMTGg44QFt4M28rBhRSPBEyTZcIYJoUHvjn6jgz+4h9vRIbkSxZStUbUg5w9q3VpXvrxU3Qi5ePYlIg+PK9LaC5SelAY3MZqk2NiQuhaxB0e6lJqoWLyMU1Vey26+H/d1DU4yd49fo1MqRzi1NnmQJ/i1ZtxrApi8HbUjbqAKz9fhRy5ciqS/SPJQkXLNuAMbOWxsyhYKGUNWT1AltvSR3BMz7H7jnfHUG3jYXmEnN9cT0EgDWR0wKejVSP5EFUADafamBWppNl7pje5Ug60LmLIRbJKxpEvYu+nZqZVdVghEyfkXPw6+bduh4le0UCKfxK8dK0qXPA37sz9l/oqxmdRmfVP0dHUcbuyoMtmjfcziBPdG06ljtRE4clXrXSsywtb5jmFRp5RPy9ZMRXjowVoJRQjGXz5fQSAYmARMBpCEgCwGlQyokSGgIkAU5dn4WLd3/D4+e3rQrb0X49BAAF5ujEl8jVG3ky1cTGU/VUxfaUUH2GBZo2PWUAtW79OBdvtd3dfCwSALxV1lsG8PcTNXUJBqqdMR3syKdXbcaAc+lxBNhPax96nrnYEN1jjW3eMJbI3UuYwJKBwXdWq0Yg8HPlBZqpEmduzNPUWaBTV9VvPvJkrqVnawm6D2/v5y39XZQenDK0OxrUqCDypuctXa9qtyL6x35DJv9gVVyNkQKzRvbGe8V8EzQOjhpH0vJ/Zz7Hvah3N9rJkBz+ObugdJ5vHJ0+Xsbr+d7r6aNmPMexCserN89jPiZZWqvoCqeIsgWcv4KOAybi8IlAo+X5/DJ0v0/HpkZil+xEbY7uQ6Zjyx+HbMLb3ioY/NtH5/TPc1+B6SPWWuZ0xVDFdyaY4783uAduhO+Jqf7C3ySWA6STG5uNqREPwiMRdOkazgRdwj8ng/Dy1SvMGtUbHu7pHV465MF27AnqakYMvZ3YRYjFUjPCkgaO1Ntw+BjkBBIBiUACQUASAAnkIKQZzkXAWi621mp6CABTh1LLeVb0BNKmzm62nB4CgC8s6mHvb2+1c2eumSAIAEt6A5YwICh6X/IdIQCcHQFgeJhKqUDzG/13vZQ8bd7wWxOd4qikctumIBARGYU0qVNh3dZ96PLdFM0KBRT9693hc8xc/KvIsdbTYktNXc/aso/9CFC/hKKeas4WU4NImur9bbDfCvtHHjtzXuhdKCQAnX/e/Hdp3dDM+dejjWHJkg9KFcGP075DYZ88NhusRAMwGsxa4+9OiZw9UCbfIEQ/CxUis+lS5xJlX20Na2f00cWrNxB4IQQnz15Alkzu6NepuaimQJ2SyKhoXLl2K+ZzVi85GXjR7LehdLFCWD1vBHzyelsz3+LnStSWVv6+kkpzN/If7DrXUTPyjovw7zlFfPkeIJtEQCIgEUisCEgCILGenLTbIgJaIlDWYHMmAZA+TS7UL7EZGVzz2UUAWNIxSCgEAFMbyhcYj0v3mNduXnLQEgZxRQAwDLZiwcnWjt6uz5k7y3KO9x+9zVE3bXT+/bK3Fcrbe8/3NAvj1lo0KUUCcI/Bl6+jda/R+OdUkOqWWSpt2rAe2LjzoEWSQG2wIw6SXYdu4yDe4J++MU+kJJGYZLrIu+aCVCnSIWXyDMicrijyZq6Lwjm+iAlTNxz7NoXoyb9D345jik6R7O1BAUo1J42/IceuTsKdyL+FeJnicDOKKVXy9OK3ic4Pn9FrD7aDpKNpS5UiAyr4TBApVAcvDgRD7E0bv+f8HTgaMkHzc0YkHbz4LaKe3cD7eYci8PYSvHr97pZembOod0fxP/WmB1XwmRhjTsx+Hx7C05dhMbfYxMY1padwZkvm7uuUPHbqUnQaOBm3Qu9j+vCe+KJJbTPnP/R+mMWUF72PEr8fXCOtWxq9Q2L6sbTf7qAuRrf62pO4IJv7B6heeImoDmBrY9nEoVMWiUoHho0ESckiPuKf1Bx9S+scWDcXjPaxt/F5pTYLnzutZigOyb9j28+2tkgCMK2P1RD4Oy2bREAiIBFIjAhIAiAxnpq02SoCWrfyKZK5CgVkhkWGRv5jNo89BMCGk3U0SgC6IFemavDK8IHROsmTpYavVwtNDQAlwiA2CQBqE1QsOA2Z0xYVTsCW041UHXiKHzE8lI6sWqMyMksBHrky2mYM6BBYuuUr6v0VCmdvCwoyHr48HMGhDLE3bsSSegkUYdJqdCi08oWtPkg6OjDcdvvZVir7Ny45RpGt62F/ms1I5yS5S0oTxxCgU1WjyFJkzVBahxUJv0vQxWvoPXwmduwz/t4pDnyK5MnRpvcYs9BqZWdVy5VC7arvY9WGP3Aq8KLRhqkHMHZgJ7O86/hGhQ4/nY+wx8bh4tqOyNsqJLxlpNDYrsD2iIgOtroNOjDUj+B3gY2RKX9fGoYzNxfoSn1iFE/44yDV75jym5glXQlYi3ZifrUaEcg5XFxSCKeKUUHFvLvi0KUhmhVMuAdbSoTasl9+34p5d8GHBUY5pAdAG0kCkABoWo+35MmMzunly1eYunC1xWgWOsYDurRA36+aiVKAk+av1BQInDGiF3q1/8wuPQ/ic/bmIvxzdaxFFXtlA6lTeqCiz2S7wv6Z8sMKH85qFARt1aiGQ9NZiwDg5NQLqlPsF5EmYildQEYAOHQUcrBEQCKQQBCQBEACOQhphnMR0HpRpfJxlUJzwJr3zOM2bXSMqYycNX0Zqw66MlZNoMvSbqxVAYgLAkCxj4RIVb+5uPZgh+rLv0KYpEuTy2hLVNx/+uIBlNvBYyGTdN9ucyJlj5YIAGVBRjt4pPVTdQhITOTOXCvG8VHGUJMg6ukNKAQFla5js/FWd1dgO4Q82PGvDoALvD0qo7b/apFb+tahGW5WKYHOSIUC4+GbraUoH8jqAIaNL+KVfWfEKoERm7iYzk1RwKGTF8foACg5zlT3n77oF/QbNVfTHKqid2xRDyt/32nmYFA1fc28EaLiQUJqO862xeV7lmvFG9qrfC+YIkQhOz3528p4w1tMPd8rvb8BziAADPcYGwQAf8+PXh1nMX/b0Ia4KJ949HQQmnQeplnqks6/aeQABTSnLVyDQRMXmj3G/K6smDXUodtw/ibuOtcedx4e1tQrURbmb1Pp3P1trqDCcP6arfpppvrY+v0c1b+D0FZwtAWHrsG+4N4Wy/V6ZXgftfyXCy0Eivyx/4tXUTFLJzVS1lFM5XiJgEQg8SIgCYDEe3bScgsIaN/KW4dNr4OuzKS3hrLSX+/8sRkBYPry/+T5fV11oE3RU5yD2xGHbBpvKwFQIOtnmnoIlk5UITh8sjaxfvAO9mC49p7gnkLlP7t7BXGbRNE/S6rTTKHw9+4koij+d7qxWekymsTc3A/yjUCxnF0ctDBhDKeTs3DFRqHwTweoRcOPhfgXb/+37aFjot26tvkUt+8+wO/bzUstOhoq7Gx06LxvOlkfDMHW25TvxZEro3A8ZKpVJ814Xhe8l6cfyuYbgi2nGuFGuD61eWskYEInAD4uvAgbT9bFo6chemEW/ZjS0KDkFqcIA5ouzFD4kdN/xOiZP6vapAhe8tl3cXEx6vPk6TMRCTBi2o9mY9s2qY3Zo3sjQ7q3pKI9jdEAR6+Mw6kbcyw6w8pvT7VC81Aga2PdSzEiolXP0dhz6ITuMZY6dm7dQPxOuKZJrXs+/hYzgoaVJLKkL4nsGT4UKTJBd5bjwIX+FvdtWFrTkDRgudYaRZeakc26jZIdJQISAYlAAkJAEgAJ6DCkKc5DwF4NAFqg10FXrGWYry0voLwBq174R5E7zhxy0+bMCADejDE837BmseF6yss/HdZNp+qq2mPpVBgBUNt/lXiZthUDhjrTOWL6AcPotRojAFiDecuZxhppBtoW8qWvUsEpKJy9nfMeLgsz8eU6+M4qkVfNUFKtsH9bjXFm2LKta8dGfwqBXbx6E7m9vUTY/vlL19Cs2wiz0H5b1lYIgMfRTxF44Sr8C+WzyWmwZS09fS2JeCo5+MyBf5fX//a3p47/Gmw4+QnCHp81W4Yq5O6u+XD/0WnV8HlWJ2GpO0YPPHp6XY+ZSOwEQAHPxqrkI2/5M6fzx7OXEaIEq2lj2lDVQnPsCnO3Bmz4w0eC0NJS/V8wvj++allPpA0wVWDmkrXI4ZUZzRu8JQT4DH8zdr5RxYxMGTNg9uiv0bzBR2bpBtbsUfucpVv3BvcWJKWlljVDGTQosQUpkrvqWsYa+aFrkn87MaKn7kflMLJfe6RLa319/h05cmUk6Li/fBUdsxRJVP4dKVdgLM7e/AFHr45X/f68HWAcvUXS4NytH1G9yI+xQhbZgofsKxGQCEgEnIWAJACchaScJ0EhcDfymKjLrkf92NRwWwkAjrclBDUuCQA6EQwt16p7bHhDrhbyaO1QDcfbigEJALfUXvjf6Sa4HrZLcylFxd/eGs7Mb6beQFw1kgC09VbEAQTfWYmHTy47vHRSqwxgCgjJgObdRoDq6oaNub/1a1TA8KlLBEmg1ZQUAN/8uYRGAKsN+BXIjYHdWqFe9fLxog1gKQw/dYqMIq0lc1p/ZEpXBHkz18HTF+FgChKjcUiK0XE1bi4oV2A0SuTqpUks8bfl/XzDwbSk5y8jzeAi8cCbTLdU2fH85UM8enZdEAAVC07BlXsbY00DwNAQPSkA1CXRKwL49MV9Ea5t2pgS0bDk/3D30QnN6KHY+m1gREurnqOwfe8RM7sMb/Hp/DP1hZECKVOkwNyxfdCs/keCBDAUEGT4P0UyG9WuZJcGgNb3hjflf18ehoBbizS1IgwjQPT+kJ27GIIv+47X1PMwnYf7K1G4AKgHwu9yEd+8yOaZySYCj3/zSaqrkT3KevzOkbC+EPoLjodMtpAy4oL8ng1RzW9+TAqX3r3LfhIBiYBEIDEgIAmAxHBK0ka7ELge9ofI4eMNvWnj7U+OjBXF7YcpSWAPAcD5Qx5sw8GL3yDyCUNR36jazJdtb4+q+DD/SGw/2zLWIwBoBAWQDgT3U61/TIegXP4xKJ6rh7CXt0L7L/QD0w/evHltAXdFhbwQyhUYAyXH3hYMPvJbAOa483wYJn838rgqbt4eVVC/xCZhC3NYWaf6Zvg+q/m+zL1Pm9obZfMNjrMcepY32xnYTrMqAPfA/FIqvr8VBFR/Tt4C7yJe9vmsJqUUALWHijeePYZMx0+/bjX6mI7BkinfIrtXZnEjunnXX6rPpCICePRUEFr1Gm2Ud00CYGTf9ijlX9CpzpO1HyU6JOqOvPlI3lbn9/wUVQrNRsiDrZrlPa2tSWetRK6eQvnfMLJAGWepJKZWqU3npAC4wMPNV9jGdB5Le1Sccr1lALX0Xqxhxc9jq0SopQgAJaddLd/f1NGnI/3VN5MwuGcb1K76Qaw9v4xW2Xu+hyphbg8BQGxZ/m/olMVG31mlGsCH7xVFyaIFUaRgHvjkzanrdt/SeVLPx1r5PmW8Esp/9f4WqyRAkRztUdl3up5HSfaRCEgEJAKJCgFJACSq45LG2oMAc0Ovhe3Ek+f3kCqFO3JkrIBMboVFTiDF225F7BO5166pPJEtw4dCFV8RbrNnPZbbYv4v8w9fvX4G5nkzNNfDzU+oe8dH4610+ONzuBG+V9z8ca/Z3csho2tB1fJhxIXlk24/PCj2wEbssmX4QNxSurv5WFTQtgcDRincjNiHyCeXQXV/kgoeboUESWDaeHMVFn0OtyIOiv2wKWNon9a+YhN7hp9uOlXfakgtbWBYbbrU3mCdbi2ihXsv5zNOPLeFsrWMTdMTxNwH/zlj5rzTMIY+8/azfo3ymLxglZlKulJFIFPG9Jol1+h4DO/zJbq1/dSmW0VHgOF3QCuUX31eF/h7fyXSAPYEdbcQoqxtlZ7bda1omNgkAGiXUt2A1utx7vX04VyOEACxFQFgKQy+7sflsGjyQCGSp1b1QiG9qpUvJQ46IjIKGTOkizXnX3mazt3+Cfsv9DeLBKDDTK0Ekqm2Nqb6REZFizSHZMlc4J4+rVH6Aj8Pi3iEM0GXcOTkOQScvwISJHlzZtO9lJ6yfaaTMTrkk+JrcfLaDATdXqpCJr99ADHmAAAgAElEQVRNA6hR5GeQAJFNIiARkAgkNQQkAZDUTlTuRyIgEYgXBLReoLWM8UxfCvmy1BNiXHQWDZtpWbd42VAcL0pnQAnfp3Nk2rq1bYRhfb7Att1H0HfUHLCigFJFoMqHJcEb1UWrNmPYlMXiM7XW5rNamDq0OzwzZ4yT3elRHjc99+I5u+Kvi4PsIgBYn7yYd2ccvDhQdXyp3H3wQf6RqnvXIgCYrlC3+HpRjtLeMoD/Z+86oKOqtuhOISEhhAChdwi9hCZKl96LgFRBmhRp0qRJDYJIky4ogiAgiiBNkCagiIUWWkLvHUJPICThr335L05mXptJD/eu5frrZ+67Zb83wzv7nrN3UiQASMxWKjA53sQ1jwadQ9s+4xB0xlackGKWTHUf+ul8VbV8y+c6QR5UHVImm09lNCsdMzPH7Jr4nQ4+dxkr123H5l37cfj4GfGdHdi9NXp0aCK0Opp0Hi6EPZVGcqRb20ampiBRveFIQ9x5bK/g4CuLVjrgkGw7fZMWs0o2lhPyZKyL2sWWxuogwNQGZCeJgERAIpBICEgCIJGAl9NKBCQCKQuBw5dnqFgVOiFt6pxCgyHqZYTNhhno1yr6FYJufCu8p9lYD04l99fx5Iknhd+u2YqB4+eoBkaV3ygpFMGfPQ/H8MlfImBId7xVthhOnH4l8kbhPwYTQwLmY93WvaoPWLO6VbBwyhBk8U2Ykz2W01CIkyeVanX5los0SuFnVgiFALUaRe+Y2bMruCciIsNsunmk8hWWk5YZThQizOfbCCdvLFG18mSgXCxbF+TKUAv7z41S1bRQAnyW8nCf1i2uCYDiOT5A0Wyd4JEqsygfUpszlYsXMnqVBMsr1Fp8W4Qy+J39zU/4aNxsu3/omPViqQdg9wAOXKBFYOqRRnrTcP+rN+5Cn1EzVQm5z0f1RqdW9dB54OQY7h8k6eZNHAhm7Ri1Y1cXiGfS+reVpW0st3shhADVy6zcXdOhbvHlyJ6+Gn4L7v1/EgCy9t8IdPm5REAikCIQkARAiriNchMSAYlAYiNw48E+bD3eLoZ4G4Mnplw7wQkkCNRIAAZ1jf03JFp5SGLjZj0/A4dd+w5hcMA8VVcABgas6e/RoSl4yjpg7Cz8GxgshuHp4oCurUChNeoJ0IpNK5uAAUgaz9Txtv2w8NvYFdwDkVEvRCkLy24YeIeG38b5O+tVbetIAFCQj1Zlas4YPOHP69swRlBLscCQp0F4+TISeTLWQ870NYULQNiLu6b2pgh5Uovj7/PjTF2jFeAnFAGgzM8afrbTt3iCG7NxX36ZW8Irda4YHxCrZy/ugQ4mlf0+Ew4m8dXU1PyN5uIzvGDSoHit+VdbA0/Tbz36RwiyXn/wOx6EnhE6JFS/53Nlbztx+gLe7TVGNQOCY7F0Z/msT7Dkh18wee530cNny5wRG5d+hnIlCxtOqWX3WzTb+6hacDoOXvpc83eXg5fI0RNVCk4VpYB7TvUDSaHqhWarlsUZLkZ2kAhIBCQCyQgBSQAko5sllyoRkAgkXQSos8A0aipMWzZqTZTJ9RFe4iWOXJ6pWm/K2m8GfrL9h8DNOyEYNeUrfLN6cwxYFA/10sX90HXwZ6pK40qmwN2QBxg4fq6qg8B3s0eDLgPx1aihYU8gznVQILJeiRXYc6q/qg2g0VoZEFf2m2KX9oBCAPCkXCtzwGjehM4AUNbD/WZKW1bVBtBozY6K2xmNa/35nXsPBJm1/KdXGT56zbL+nwKgid0YGLs4pXIoIObpP5099BrT/WnvZ92PNok932uqey2zqrSsa/Nlaoq6xZcJnRpa/mkp/iuWu4mNs5xfIiARkAgkNAKSAEhoxOV8EgGJQIpFgKeotF18EHo6xh4ZXBXI/I4oBaA9oHVTLMv00rtTLGg6G4uKihLZACOnLIo+5e/buYXwBeffFn63QfNqplGzH/UAaCNo3exJNXYEe6b+bwpspnqSrzWe4rkeeGUWDlyaIk717WnUlKhXYiX+uTABhy5NN3CZ+G9kiuEVytJOM6AyWkN8EACs66aLglomhLIeEgDUNNAKBPXWzQwAWsJl96lqtL1Yf85ncPjkhfhq5Ss3E7VGz/tFU4ai2pv+sZ4vKQywYt12vNc/QHcp1PVo17wWWvcaG0MHgME/S308UrtrXs8MG4psWv/W8gL+3pbNMxTl844QpTAbAhsJhxvrFht9g6SAsVyDREAiIBFwFAFJADiKnLxOIiARkAioIMB6ZKZCM9g326xrpM1e97r0Yyr1ohUbxGn/rAn9cfXGHRvxMHuxqFe9AlbMGYOM6b3BsgP+5+zsbO8wmv3tJQBcXTxRo/B8FMjcQqQkbz3eVthd6ltFxpxeOdHks8fsA7qRmGmKGv6hS9Nw4OIkQ4tN6zHjgwBgRs0vR1uJlHStptj4nbn1o7B8fRH5xMx2RR8l88EvcyvT18SmI5/hSXOXY9Kc5TbDUBBwwaTBqFiueGymSFLXmiEA3q5YBizFocXn7v3/Cfnx7yvmjEb2LL66e9p8tPn/7VRtuzHzqkT27qBexC9HW6pqVziqb5CkgJaLkQhIBCQCDiAgCQAHQJOXSAQkAhIBPQTsJQHiy488pd0l2qu5uDjDTHBhtPeBH7TGZyN6wi1VKuz56wiW/rBFWJDlyq4tsmc0puXntB/dcqwtHoSe0g2oKVhGi9CKBT4VQntKo9Xlvxcn48T1RQiPeKw7NYMdj1SZhKsEa5rZeHK+/9xInL29FpFRz1Sv59yeblnE3AyEGXQfuDBJOFNECAE1pTkhvWchRESF4vGzKzZjxQcBwEmYUUMy7fajQ6pESI701dHE/9WpOk94fz8zGCRetKw1Xy3cCW6uXvChzWaBicJuNKEaRS757CouFpyXtfAU/DNT855Q64yLefb+HYjqrfrFGIrfr7Bnz6Nr/lnv//38caI8gg4eSitZJD9+WDABRfxy6y5FzyrSaA/U5GAGSBbvCkZd5ecSAYmARCDFISAJgBR3S+WGJAISgaSAwN0nR7H9RCfVkyfL9TH9v1GptUibWv9lNynsKamsYd+/x9Cg01Abgb/GtSvhm2nDcfjEGfT9ZCbOXLiqumTWWq+YPRrUCqDWQPehU7B5535hzUYF8krlS8Sp7zrJAIr13Xr0L8LC77wKQ51ckMX7DWTyKg33VOl1oeX1Nx7+hUdh56P7+XqVglfqnEjrnlv3egb1D0PP4vbjw9HXM/ihW4CPR0HV+m5FEI7rpZo+iYXEfD6Z0XDtwV6xfhdndxG0U1hRDTeunfoLNx7uQ2TUc4GXm2s6ZPV+E26uaZHO00/UhidWY6bJnweOo88nM5Ha3Q2sg6d7RUprl67eRPt+E8RelfbLss+RP3d2tPlwXLTAZ9M6lREYdA7sb9n+WDtPfD/1mpksEfXrnVA69wC8lX9CSoNd7kciIBGQCJhCQBIApmCSnSQCEgGJgP0I8BT2t+BeuByyTfVUMo17NtQp9i2Yui2beQTuP3yMnsOn4cdNv8W4iHX/A7q1wpOnYZj65SrNAZl2POiDNsJOkOnH85eti+7LMWaM6SsEAl1dXcwvSvaUCNiBwPVbd8GMlrjKOLFj6gTpyr3RhSNg1rfR85F48/byxLHg/4gsrcWYIQB4rZbuivYmnZAjfTXUL/F9DDvMBAFFTiIRkAhIBJIIApIASCI3Qi5DIiARSLkIsI754KWpuPv4CCKiwsB675zp30YVv2niFFc2+xEIOnsJXQZNVnUB0BuNwmMkANzdUmH6ou+FOJtaG96nA0b27WjKj9z+1csrJAIpHwFm4HQcMNHu7yiRMUsAsO/tRwex/WQn1fKUmCjL4D/lP3VyhxIBiYAZBCQBYAYl2UciIBGQCEgEkhwCwWcvY8DYWdi2919Ta2tWtwoWThmCzBnTY9X6neg1YppNGYEy0Bv+RTDmo86oULooMvvqp+ibmlx2kgi8ZghoZeoYwUA9BGoD+OXNYdQ1+vOHYeew/WRn3H0cqHoNdTIKZ2mPqgWnOWRraHohsqNEQCIgEUgGCEgCIBncJLlEiUBKQ4AvhhNnLUP2rL4oXcwPtMDK7OsjBNlkkwjYg4DiEDDrmzU2dcSW41BsbcmMESjqlwdHg86hbZ9xCDpzyXCqtF6e6PxuA4wb1AUsD5BNIiARMIfAwWOnHHLrGNyjDT4d1kNk6djTKJzJTKuT1xcj7MVdcSktAbOkexMV8weANpuySQQkAhIBiQAgCQD5FEgEJAIJjgBPblv3HmNTC1qmREH4F/XDG6WLoGSRAiiUPycy+qSTtdgJfoeS34ThL17g97+PYnDAvGiBMctdfDd7tKjrv3U3BD2HTcP6bX/YtUkleyCLbwa7rpOdJQKvKwJ/HTqBuh0Ga2bZqOHybuMamDm2L3JkzRQr2Cgc+TwiRFPoMlaDy4slAhIBiUAyR0ASAMn8BsrlSwSSIwJqFlF6+3irbHGULVEI5UoVQvN6VeHj7SVU2vmfbBIBBYHn4S8wasoiTF+0OgYoPMWnO0CDGm/ZiP7Zg56jJ5P2zCH7SgRSCgJqTgDWe6MwoH/RAkLxv0alsihTvKCw+rxx+x7SeHogXdo0KQUOuQ+JgERAIpBkEJAEQJK5FXIhEoHXB4Fla7bi/YGT7N6wUhvK1NIPR84A67TLlyoiiIEifnmQK1tmeKXxsHtceUHKQYAn/P1Gz4rhEPDZiJ4Y0O1dzFr8o6boHxGgT3mpogUwdvo3qlkERQvmwY9fTkDxQinPti3lPAFyJ0kFgbBnzzFw/Bws/G5D9JIY6Pdo30R8z/zy5ozxe3377n38uucffLVyI37/5yj2rJmDam/6J5XtyHVIBCQCEoEUg4AkAFLMrZQbkQgkDwTogz1+5lJhEWVva1SrIpbP+gRfLl+PkVMWqV6unCjxNKnqm6VQskh+qS1gL9DJvL+iCzBx9jK0bVpLqP5v3LEPPYZN1UxHVtwB6M0+etrXmDz3O1UU7FEnT+YwyuVLBGKNwPcbdmLRig2CqKXWS6XyJYQOh9IePXmK3fuPiKB/044/Y8z35eQh6Ple01ivQQ4gEZAISAQkAjERkASAfCIkAhKBBEWAtdqrft6JtVv2IDDonK5wm/XCGKR9OuwDjJryVQzvdr0NkBDgidMH7ZsgU0afBN2rnCxxEbh2844gf+7ef6hrGWhZ369nXVYwX06sWRggTi9lkwhIBBxDgJkBfx8+iSU/bMG6rXs1SbkRfd9DwJDuoiRANomAREAiIBGIOwQkARB3WMqRJAISAQcQuHztFroO+Qw7/zhoePWkYT3Qq2Mz4S29eed+w/6WHfyL+WHBpMGoWK549J8fPn6K4ZO/hLOTM8qWLCQCu/y5syN9Oi84O8uXTrsATqKdo6Ki8NXKTRj66XzVQINp/d/PGyfuPTMHPv50gSa5RDeAuRMHIo1n6iS6W7ksiUDSRCAiIhKHT5zBinXbsPynbQh58MhwoR1b1sO8iQNBDQ/ZJAISAYmARCDuEJAEQNxhKUeSCEgEHEDg1LnLaPPhONWa694dm6NKhVI4cuIMqCg9tFc7FC2YF20/HAfqANjbmA2wYvZoITjFpiVSxRdO2hNSfLB08YIibTVn1kzSjcBewJNIf5adsLb4o3FzwOdNabzPTDNu16wWIiOjMH3R95oaAdkyZxTe5LIm2bGbqlf6k9IdFoLOXtLMQHkd0ty/W7sNLMex/O6ZeYrerlgGK+aMRvYsvma6O9zn58N1cfvRAaRy8QKcnJDWPRfcXNMhbepcqFRgMtxTpXd4bHmhREAiIBFIighIAiAp3hW5JonAa4TAvn+PoUqLPqo7ZsDVpknNGJ85Yi1lOYDlKa49PtUkD7q1bYT3W9VH7hxZTN0hWlFtDGyEB6FnbfpnTfcWmpfZZmqc+Ox09vYa7A7ug4ioMJtp3sw/DmVyD9KdPrbXx+ferMem/eSAsbOwbe+/4iOKAw7u0VYQO6xV1tMIGNmvI8YP6ipJIAdvGLNtug+dgjWbd8cYgd+rb2eORPW3Sjs4svplWr8rzARaPX+cqEePbQuY9S3GTFtsMwzr1meO7QeP1O7iM5Ifq9bvRK8R02yyUFjWNH1MH1B7IqU2igBy7/Y2km4bl34Gir/GV4uIDMP6I/Vw5/ERmykypS2NZqV/hauLFJaNL/zluBIBiUDiICAJgMTBXc4qEZAI/B8BLUcAns5uWzFdnMJbthXrtuO9/gE2+LH/px9/ANaXMsDTKimwfKncsH0fmnUdYde9yODjjRlj+gpPeQaOek0SAMYEgl3gx0Fnph6PnvoqaKM4INP59U5o2U85oQ558FgIULI2OWumDHGwmtdniKNB59Cq52hQY8GyWZIwcYlGUiIAuC+t8pKEOuWOS2ztHWv77wdQt70+kWg9Zq0q5dCyYXW826gGfDOks3dK0/2Tw2+06c3IjhIBiYBEwCQCkgAwCZTsJhGQCMQ9AnppwUy7XzlnDHhCaNm0Tt0Ui0C/vDnAum/WmXYepG41qGQWzPzqBwyaMNfujZFsGD3gfQzs3lqXBEgOL5exPcGP7fV2gx8HFzwPf4HIyEh4eqQGbQN7DpuG9dv+UB2Zz9+ahRNQKH8uYS9IwoolJLPHDxC6EbKZQ2D1xl2idMey0dXj66nD4oVMSWoEAPetRjTxt2TLsqnRZUnm0ExevZh507r3GBwLPq+5cBKrfB6Y8cXf/vTp0ibIJh+FXcDGwMZ4/OyKzXy5MtREo1I/J8g65CQSAYmARCAhEZAEQEKiLeeSCEgEYiAQGvYMA8bOxterNtkg06rR2yI4SJc2TfRnar7SyofW/fW0BSgmOLhnG1HvTRLAkaYEhrS30mqSAEh6GQCW9+rZ83AhAjlr8RrVW6hoBLzb6G3M+Gp1DH0A3v+po3qLU0opGKn/DSIhN/PrH7Ftzz/RHVOlcsWwDzugaoVSjnz9DK9JigQACU+WQFj/3nVp01DYVabUdufeA7TvNwE7fj8QY4tvlimGFg2qoXHtSiiUL5cgU4nRoyehoGggnxtm7PjlzWmXE0BUVDiu3P8NV+/vQsjTILx8GYnUqTKCKf05fKrB16sUnJ1flVzcfRKITYHN8OxFiA38hbK0Rc2i6nazcX2vWIogSw3iGlU5nkRAIqCFgCQA5LMhEZAIJBoCWi+GXNDAD1qLGm3auCnt3v1H6NBvghB0s27W/fUIgAlDuqFv5xaabgI84S1WMC8OHA3G4eNnNPFhFsDYgV00X075Unfq1gqEhd+xGcM7dV4Uytou0bBXJo7tCf7DsHM4d3stol5G2OwlT8b6yJS2TKLvUW8BFIIcOH6usCOzbnz+Bn3QBj9u3q1av02C4OPe7TG4R5voeu8kvdnXaHF3Qx7i+CnbE2cGmf5F/eJEWZ4n+rfu2AaOPt5eKFmkgF1Ba0q+NVpEb5kSBZEpgw+iXr4UpSH8Llo3ZgUsn/WJ6YyAc3fW4Y/TgxH24q4mpAz+fb1KonSuAfByz4XNR9/B84gHNv0LZ22Pkjl749ajV5oh2dJVhI9HwWjyIK7umSVR7OTkDDeXtID4X2/k9W2Iyn5T4moqOY5EQCIgERAISAJAPggSAYlAoiGglxrKOnsG9ZbNnv5aNcccj8rbrDHVchMgQcDgnqdRB46eQr/RXwjfauumlqVg2ef5i/v489wI1fTSjF4lYrzY8dTq6NX5OH1rFR6FXbQQ5XOCm6sXfDwLoVi2riiUpU30C6je+BnSFIOnW2acuP41nj7ni/VLuLl6I7tPFVTxmwav1DnFUs0QAPvODsO9J8dt9u/tkRcFMr2Do1fnITIq3Obz4jm6w9MtCw5dmqr6eYHM7+DGgz9x8d4viIgMBV9+2b9I1k4ol2eozYs2T+sOXvwcNx/9Be7dknTgS30qlzRCwTtruorg3Ok9zYmHPX4Siklzl+OzeSui90BxNmoEeKR2w9ote/HJ1K81VcxpV8a+lroAzFYhCeXu7oYCebLHILIS7QtncmIGY2u37LG932nToFK5Evh2zVaBCQM2BnGtG9cUApmZMvrYXMNT3L8PBwmRxd//CYwm1BSnDYr/tWlaC8UK5onOpAh/8QI//bIHtAi1bsy4efDoCRYs/1nofDB1nN9lOoZUf8s/egytPbi7uaFts1pCjE9tj/y8dtXy2Lb3HyxasVHcQ2Z71K5SDv26tBR2kU5OTmJZtCJVIxkoEsrMEIW85O9I8LnLWLluO3b8cVA4miiNGicVShdF68Y1wBNxS10RvfEb1qyIpT9swblL1zBlZK9oAsoRvE0+Fg530yv1MhrUsrTLqO+Nh39i2/H3dIN/yzHeyDsS6Tz9NEVQ1eZzcU4Nv8wtULHAJKROFVMHhIF82IvbgjBQSF8XZ3dkS1cJaVPnQRr3bKpbSA6ZYkbYy88lAhKB5IWAJACS1/2Sq5UIpCgE9v4diOqt+qnuaf03k9G0TuUYn9nTX094ihoAeXJkQd0Og1W94S3dBxzRKVAWbfbF7u6To9hxsisehJ42vL8kAmoX+0akseqNrzeQh1tm1Cv+HehEYEQAMMDXqpFlimzujHV1XQTSps5t1wu2su7sPlXRoOQPIqhnO3jxMxy8PA0kSsw0Mw4GluMw5ZgCk9SEqFiuuE1turWDgPUa3n+3PuYGDBSnvhQKpO2Z4nXOIJVkVs8OTVWDZDP7Scg+es4cWutg8LpkxggU9csT3UURXJy/bJ3h8km4BAztJgJ6vVIfvYEsBQWNSgCYIaDlPqI1h6VtJEkAMy4A3Mv0Ravx+YKVqr81lnO9U78aZo7tG617ojV+veoVhGsAdSssHQccxdvw5sRBBy3xVqOhtcRgra97iSj8crQVroTsMBpSfO7k5CIs/jzcfB36fcqRvjoalPhBpO1fuLMBu4J74kXkU925XV08kdX7TZTL8zGy+bz6ty00/CYuh+zAX+c+US1DKJjlXdQqaus0YWqTspNEQCIgEdBAQBIA8tGQCEgEEg0BLXsoLfsnLccAtf5aAn/KC+Wla7dsRMkIhNoLp9aLuJGlmBkCgH02BTbF/dBTpu8DSYBGpdbC2SmVps2g0WA509dAI/91In1fzwYwnUd+8XLLcgbLxhP3qgWnCe9svesdJQD4gl4xfwBK5eqLGw/2Yevxdqppumr7dHX2wNtF5sEvcysjGGJ8TrJHyfSwdp9gR60ASwl+s/imFzoBX63cqDovn5fpo/ugZuWy0afIdi0wgTo7QgBwaZYWmwx8P/50AeYuXWt61UrWhbOzEwaOnwP+PtjT+N1d99WnIiMgPggAroX3etW8sciXK5shAcAMAGpHEAezTXGcyOKbQXN8y7EUAoB/cxRvOmHEd3P0meK6vps9Wriu6DX+fm480kQE1Gaa8hvx+Nll/H0+pjilPdfzN0aPRFUby9nJFUWydULVQjN0f395rZtrWmRIUxz8HSZh4Z4qvZnlyT4SAYmAREAXAUkAyAdEIiARSBQEIiOjMHra15g89zub+dWssfRO4q3733/4GN2GTFGt61bcBVb+vAMjp9gKPFmnnMZ3BsA/Fybg0KXpIkXffHNC2TyDUTz7Bw4TAExfbVRqHVjDrxfAh0c8xOHLM22W5umWFU1Kb8S9J8fihQDghEzlb1ZmC/adGYbj1xaahsdRAsDMBHQQWLRiA0Z9/pU40VV87JmazgDM6LSbQSo94t9vVd/QRtLMeuKjj6PBGom4nxdPEintTM9/54NRhqfelutXAnh+Rx0hADhW/66tRDnGgcBg1RN+hbRzJANAWasSkBplAJy/fB3v9hqDoDOX7LpNFD9lSYXW+JaDKQTAnweOO4w3CZP4bnqaLEZzKyVZev3O3PoBu0/1RWTUM6PhxOf8/Wvsvx5XQnY6RABwjBI5eqJKwakIvDIb+8+Ntus3nNkAtYsuFlkDZtZNEqBZ6V8kAWDq7spOEgGJgBECkgAwQkh+LhGQCMQLAgye+nwyE8t/+tVmfNZUz5s4MIZQl55jwLuNa4CaAdmzZAQDtO/WbsPggHmqwQdfmOkCwOBf7YTRWnRKb16m4q6YMwYZ03urYmSUAdCgxGqsP9IQIU//qwlWBmKafjqPfLj7+KiFHsB/02TxfgN1ii/HpsDGeBB61u57xFrWtwvPFXX3WgRAhXxjcDlkO24+3G8zvhKcG2UQOJoBwAl56tW09GbsPtUHV0J2qe6Rwb6LsxvCIx/j5cso0Sc+CQCOT1KIQpRDAuZjZL+OUHMJ0LshDHT5DPZ6r1mSJAEcJQC4Z+prdGnTQNNho3m9qkI3gBoCgSdtn1uKan7cu50oxbA3A4DzK2Tghcs34o0A4BrHDuwsyjzGTLNNz1aCcpaCqNmMco3MAtm17xB27z9s86h0b9cYs8b3F6UDauNbXsC5pozsjfEzl6g6mpjBm3tRdA3s/iExeQFJ2Y4DJgrdBHubZZmD1rWHL8/QDOTz+jZC2dxDEPXyBagTwGyB8IhHQoPl3wsTcfrW9/YuSfRXbAL15tYbmAQCdQHMZCCwXKt5mW0OrVNeJBGQCEgErBGQBIB8JiQCEoFEQeD6rbvo0C9A9QV4RN/3EDCkewwVbT3HAHs28NOiiaDwmJabANOQp4/pI2ps2fTWafRiakQAMKVTXYHaCRULBMA/V39sPtpcNfj18fRD7aJLsCOoiyoBwAA/Y5piePz8KsLCb6tCxDp5xwJ0J1TINxpl8wwx1BDQG98jlS/SeuRFyJMTqiSHckr3x5mhuPnwL5s9MJXW2yMf0nn4vbL4Sl9diAiyXIF/V/QD7Hk+7On78PFTpPFIjc279ovghqSW2WZdT272uoTop0UAFMyXU5yuZ0yfDkMnzlcVxqTWAS02Ow+cbGP7Zlleo1WiY0TQfdC+iXBdWLV+pwh6rZtSDvTsWbhDBADX2LhWJeTNlRXMElJTple+99MWfq9JAHz6cQ9hMalmcapojGzYvg/Nuo6w2WXe/LgAACAASURBVINCLDKbxAwBMKpfJ3Qd8pnDeDMjxSO1e7w+Wpb2fpyIZR60eDVjoUlhQxIUeiTFrqAeqoE8S5RqF1uCPBnrqe5P6zp3Vx9ULzwbj55dEiRBZNRzm+uVoJzOAyeufW3zOXUJHoSe+b8goG2GFzVU0qcpYooAoGZAs9Jb4vUeycElAhKB1wcBSQC8Pvda7lQikKQQMFLp50u2ZdPrb3ZjVPde9sUoPHr8FG0+HKd6AmntPqCXysxTXJIVWs2IACiRo4dDAlScj8FxrWKLse/MUFUCQHk5DbqxFL+fGaIqnueICjbnpptA/RKrQKE+IxFBPQJAEer79Xh7XLi7yQZGvoSzTOHYtfk4c+tHU7c5jXt2VCs0S/OF39QgdnS6dvOOCP5/+9P2JNdoGJYPfD9vLNT0Boyujc/PjernC+XPhfEzl6oG4Pze9u7UHO9/NEn1+2W0bga/i6cNR8CspaoZAEo6uJ4jyB9r54lp1ET+jEoAlM/pPa9VomR0Qk8M6CLCMiQ1y1IjDJQ1/LDpN1UCgCQFS0h6dGgqRBfpBKD1e2Y0l1EWk9H18fE5XSDOXbouHCP4LBYrlBcfdmruEAGgkIi+Xv6qS11/pIHQGLFuJFib+G9GeOQjTW0By1N5upJcCtmGO48PIeRpEF6+jBROK+6u6RB0Y5lwObFuJACcnVMh+MZyQxjZt2ZR25I1wwtlB4mAREAioIKAJADkYyERkAgkGgJ80bt994Gw2jpy8qyo2z184gzmBHyEOlXLx1iXnqq/mQ3wpXnRlKFo27SWpkAYx7F0H+CJLlN41U7x2Hfbyhk267RcS3wSAEYZAMrL6aV7v2LHyS54EflE9QVUT8VfC1clNT+Ne444IQB4wq9W46+k8oeF3xV2inypNtOYVkuRRNbNxndb/P1mdB+q7tPNAH9En1cE0cyvf7CxERzQrRV4UpwQImz24GBEABQukFtXAC82BIBRBoBCAOjVlMcFAcA9amUpGJ3Qx5YAMDO+5al9bOrrjbKY7HluzPZ9GvoMG3fsE2UgJFgprkkHhDEfvS+CfQppEnulKcQtszu0mtZJPm34Kvt9jmLZu6he+vPhuqrZRWYIgHy+jVGvxEq7HUqUhSgaAn+fH6uqs8Lfv0zeZeEEZ0FoMiNMNomAREAiEBcISAIgLlCUY0gEJALxjoCWY4DZiS0twowsqVijzDRneomrpQBzTjMvpfFJADC4rVNsCX490V43A+Duk0BsCmymajFlZOOnha1lWm1cZABo1dAqBECejA2w5VhrXH/wu8nb/V8JhckLHOrGEgAG/2s277a53jrF/8TpC+g5fJogn9gUxfukFvxzbUYEQHxmALCEgDXpwyZ9magZACQAtH4nzATosckAaNXobWFDOfubNboaA0rafmwIAOLN30Y6FiREu3U3BP1Gz8KPm36zmY4OC8tnfYJ/jgThvf4BMT43IlupE6J1ks5SIf5mwclJjOnm4o28vg1RNvdgocGiZr9KjZXmZbcLkVO938+i2d63y6HEclNKBpQWeWGUvZAQ90vOIRGQCKRMBCQBkDLvq9yVRCBFIvDkaRiu3LgtUkOPnDiDvw6dEJkDerXXfJFnQPFuoxpCcE1P1d8e0KgTMLB7a9201NgQAOk9C4NCgFoto1cJlM71kaYLgJIBEB8EANdUJvdAvJl/fJxkABgRALTaiooKx9Gr83HyxhI8eXYFUS8jdG9XQqTMnr14TVhJHjxma+GoJmRJMonCl64uLlg4ZQh8vNPitz8P4dsft4pT0Aw+3mhWrwoa1nwL3l5p7Hkc47SvEQGQzttLEB9qgm5GJQB9O7dAzmyZNNdbonB+IZCn5QLADIBP+ncSwTlLL9RaXGUAxBcB8F6LuihROJ8mBrlzZEHLhtUxZf7KWBMAZvCm8GlCNDq/ULeB7gZajb+rtauUR6ueowUBqzQjosJeJX7+PtYp9q3h7ydJR1qQUjTQuvEEP5WLp+rpvTGe/5GUO4O6qZY4USOlsf8G8LdeNomAREAiEJcISAIgLtGUY0kEJAIJjgAFou4/fAJablEn4G7IA7EGnmjRjqxsyUIxBK70VP3NLr7yGyWFN3XenFl1LzEiAGghpXW6xBN+nlLx9EppzyMeRNeXMiXUL/O7hi+wsSEAaFXFwFst2M7sXR5N/Tfj4r3NDtsAKidgRgQA62tP3VwBD7cs4mWYmFCHgC/nl+9tF+re1i0hCAA9YcoalcqI08wcWWMGuwz0nz0PB9OgWV6yacefNmsnaTXmo84iCHR3S5iTWctF6LkAMDsmNOy5TTmDcj0DdGY3aIlsMpBrVLNiDIFPYhF09hIiIyOFQCdr4LUIAJIkzEBgRoUa8We2xl/LBlC5PrYZAHpOI+2a1UaXNg2RytUlGvYXEZE4HnweLIsiCcKg3MhmUMkAuHf/UazwTigNCjNOAMys+mJcP5EBYkkwqVnDWj6zrONnoM7fSDOtYJZ3UTbPx5r1/Up6v1GG0/2nwarig26uaVGjyJdCBFBN5d/SqcSoDIElTbJJBCQCEoG4REASAHGJphxLIiARSPIIxNZNQPF9Z6Bi1IwIAD0bQKOxGeDyBH5jYKN4KwFggH770QFVgT6mp1Kg72HYuXgnAK7e/82UUJYlZkp9rRGOsfnc6ESTRBGDmXIlC8fIFGGw22XQZFUVfcv1MJAOGNpNZAYkZIuNDSA1NOq/XUHTBtBoHyTWWjSopkkAGF2vpM8zmI6NCGBsCQDW6GvZABrtQdE5MEsAkDSwrps3mkP5nHh3eKeO2e6x6qdHVCgDs3Rm09Ip+PnX32PoAPDvW5ZNBb9TWm138IcIvrmCRp2G6+TvZ6lcfXTT+ym6d+bWD9h9qi8io57FGNPJyQV0caHon5qNILUHcmeoKyxeH4adt1mPGQKAv7EVC0xCprT+8PEoCGfnV840skkEJAISgdgiIAmA2CIor5cISASSFQIREZG4eSdEnGAydZvBTmDQOc1af8vNveFfBF+M64+K5Yqb8s02IgDo63zw4mc4cGmKaYE7ZT08oapScHq8EwCuzp6qAnzKC7CHm2+8EwCX722zy6ubL9/VCn2Bwlk7xPuzefHqTVGvrNT2W0/I4J0BHZXjeZrPGuiew6Zh/bY/TK3t3cY1MCdgALL4ZjDVPy46OUoAWOpi7P07UJRH3Lh9z64lfTl5CDq1qucwAcDa+W5tGxnqGMR3BgAJgMvXbjmkzq/YoE6au9xUCQABjg3e1o4rdt0wOzqbIQA4HJ8Btl4jpsUYnX/XWyuzleh4curWSlXXE8vBSAAUydZRM71fKXEyyk66+fBvVQFTM7BQZ6BO8eXYFNhYlcRVxpBaAGbQlH0kAhIBexCQBIA9aMm+EgGJQIpFQNEXCD57CQePnsaRk2fw4sWrOnNagrE2u2qFUnb5ZZshAF5EPsXW421x7f5eUydXyg0wW8MamxIAZgDk9W2kmSabK0NNFM76XpIjAHKkr44GJX6Aq4tHgjyvJJL6jJqpe6I/vE8HYRk5aspXmLt0rV3rSmjBQEcIAGvRQxJtdD7gKbaeRoc1ECRLhvRs6xAB0KxuFaGtQLLESMcgIQiA1O5uWL1xl3g2WPphtinK/NMWfm+aAIgN3hQsTIimVn7FUhlqIixasTH6+8MykQY13kLd9oNiLGvswC5Cz8Xp/2J+WmtmydDpW6vBzKGQpyeFlZ/SPFJlQjqPAiL4Z/stuCfCIx7bDKWUJ5Gg/ffiJJvP+dtSs8hCkGzccbKbqsuKEaaKTotWCYByvadbVjQpvRHUhZFNIiARkAjEBQKSAIgLFOUYEgGJgERABYE7jw9j89F3VBX4s/lURrPSW8RVPLn69+JknLi+SPVl1HJopoHyJZYZAGVyD4r3DADOsfloc1wJ2WWzw7Spc6FUzj74+/x4RESFqb5Ep02dW5cg4PhGp2yssz127UtVIS7LSVl3S12EigU+RSqXhBXRs1b5t1wX1c2XzBiB0+evCOE6ewJijsPgmnoCDHATotlLAJAYGzeoKxjMWQZn1OfYte8QJnyxFL//c1R36Uy5L1O8INo1ry2sNbU0ANQGYZZFr47NMLhHm+hyiaRAALBGn6KjFC2dOHsZ1m0lyafdWF7kX7QAWjSojnbNa5kWAVRGdBTvpnUqJ8RjJeawtlZk+cHciQMFKTZ66teiD3UYMmX0wY7fD8RYV3xaFpKIfRR2AS8RiZCnwUjvWQiZ0pYBxQVppRoafgthL+4AL6MQHvkY7q4+aOy/Hr5e/g7bACo6JVouAMrmFUtCqQWQYI+pnEgikOIRkARAir/FcoMSAYlAYiDw5NlV7AjqCqaIqtWkaonUPX52CTce/oVHFnWjvl6l4JU6J9K654Z7qvSJsZ0kMafyks4X8VuP/o0um/Bwy4QcPtWQztNPeGYnVqO+xLgZSzB/2broJTB4X7MwAJXLl0TfT2Zi6Y+vSB/rRtG3z0b0wv6DxzE4YJ4NSaDmKhBf+9QLnpfOGAG6ANDRII2nB/zy5oCPt5fhqaySYXPrTkj0shnw0u0grZdHDBu6sGfPNQkAngL369JSiH4+DQ0Dx8iR1TfBbOxigzn3xfIjS2vRLJkyIHPG9PD0cLcru8hoHfbgbTRWXH5OouzdXmMQdOZS9LDUyLhw5YZhlkR8EgCx3eOD0LMIvDILV+/vjs44YPkU0/xzpq+Bg5c+AzPCLBuzEN4uPA83H/6FX0+8h7Dw26rLkARAbO+OvF4iIBGwRkASAPKZkAhIBCQCcYwA7er+0TgVfzWVEyrkG42yeV7VusqWchDgKeyevwIxZf4K/LrnH+GxPrhHW9AysHXvMTgWbCsIRmGzpTNGimA6+Oxl1X4Mkr6fP070ie9mdHrO0/r4bHoEgCKQF5/zy7HjDwEKZ874ajU+/nSB3ZMkZQLAaDPM8rrx6C8R7L98GQmSln6ZWkYTuvdDT2H/uVG4/uAPRESGxhgua7o30bjUhgQraTLai/xcIiARSP4ISAIg+d9DuQOJgEQgiSFw78lxkfrPtFG15umWRSjoS3/nJHbj4nA5JAJoS5k3VzZxQq4VVGfLnFFYStasXBas4/5s/oroVGjL5Vja08XhMlWHkgRAfCP8eo9PAUxHSmForUgdjdehMRsgtZtvomY0vQ44yz1KBF5XBCQB8LreebnvREXg9qODIkBU8yzO7lMVDUr+kOA1zIkKSAqcfNuJTjh/52eVnTmhRI4PUKVgTIXrFAiB3JIFAhQKbNJ5uI0qfr3qFbBizhhk8EmLVet3CuVzNY0Axd4uXVrz2gZPQ5+JkoOWDasjaybzLgKSAJCPbnwh4KhlIUs91iycgPKlisTX0uS4EgGJgETgtUFAEgCvza2WG01KCBy7+qWqtZqHW2bUK/4dqA6stLO31+iKqBXK0s5QCC4p7T2u1mIkHOeXuVVcTeXQOBfvbsaOoG4x0jldXTzhn7MvyucbKU92HEI1+V50/+FjdBsyxUYIjhoBPTs0FXX1FEjTUoufPqYPBnZvjZAHj/Htmi1CNZ1WlkzHp4p6p5b1kDtHlmiAmE0wfdH3wh+eJQazxw9A2ZKFTAEoCQBTMMlODiDw7Hk4Bk+YF0Mnw2gYijzOCfgIbZvWhLNz4ml8GK0zMT6X5TKJgbqcUyKQ/BGQBEDyv4dyB8kQgV+Pt8eFu5tirNzZyRVl8wxF+bwjYvxdEgDqNzipEwARkWHYENgIzPagWn6x7F1RIkdPmdmRDL+vcbXk7zfsRI9hU+12AWAAzzKBG7fuoffI6Qg8edZmSSQCJg/vgeb1qorPrLMJeII6dVRvkQ1gFESduXAVa7fssZnD3c0NbZvVsiubwBHseEr80y97cPmabQlNicL5QcFE2ZIvAtZOAGo7eatscZQtUQhV3yyFmpXKIrPv6yt+qnenJQGQfL8HcuUSgcREQBIAiYm+nPu1RIC1feuPNMSD0NMx9p81XUU0KrXWJkB83QgAxXbJ+uFwc/VGZb/PkDZ1HvFRUicAuEYqQ7s4u4FWeLJJBJiST/EzS5cAI1SYIbBoylBQK+D9gZNiKMhbX8u+M8f2Q4E82dF50GSbvvz8497thV0eLepkkwgkBgLMMGnQaWgMImxIz7ao//abIqOF5Squri7xurTNO/fj+ClbQU5m0ZAkc0uVKl7nNxqcLg7frd2Gh4+f2HSt/lZpkCBhkwSAEZLyc4mAREANAUkAyOdCIpDACNx+dADbT3aJtgri9Kld06NGkS9jpP4ry3rdCAAtT+TUqTJE+y4nFwIggR8tOZ0JBGjFFfbild0Ws258PArC2dnNxJVx04X1/cMmfYkFy9X0IWznoItAo5oV0f3jz/H34ZOGi2CQz+D+9t37qn3fLFMMS2aMQFG/V0SabBKBhEbgbshDfDRuNugIUKZEQZQqWkDYZPLZTagWMOtbjJm22Ga6pOI0cO/+I3ToN0E4iVg3ZgN1eKeO+LMkABLqiZHzSARSFgKSAEhZ91PuJgUiYEQAlMzRG6durUBY+B2b3XunzotCWdslK1TMEgB3Hh/GpXtbbfbGoK5A5hZI51EgWe1bLjZ+EbgSshO/nxmIR2H0H38ZPZmTkzO83HOgQOaWKJXzQ3i6ZY3fhfz/pX36otX4fMFK3XKAkf06okf7phg4fo6NdoAji1SyCdo2reXI5fIaiUCKQSClEAAkUY4Fn8ODR7aZAlkyZZBEX4p5YuVGJAJxi4AkAOIWTzlaIiDAVHrW01+7vwf3Q08jPOIBXkQ+jfGC7+7qAx/PQiiWrQsKZm0TLcD2/MV9Icb3+NkVm5VnSFNMBAYnbyzBk2dXEPUyAm6uaVE4awdUyDcW526vxbFrC8Sc9PhlY5p65rTlhMd7Zu/yNmM+eXYVBy5OwpX7u8BSAI7JxqDVPVV6ZPV+C6VzD0AW7wrR1xoRANyT1h5oM1fZb0r0WFznievf4Mzt1bj/NDgGTqlc0sDHsyAKZGohAiHLU9F9Z4eB1nbWjbXtZXIPwr6zw/Hk+VU0LrUers6pcSlkGyiCF/L0JMLCbyE88jFevoyKvpxzpXHPgXy+jeGfqz94us/GeS7c3QjiZN1cnN3h61UKLs6pUTxHd/HxiWtfq/RzE1oK2dJViv6M4wVenYOLd3/B0/Ab0feLwV9q1wzwTeuPUjn7IFeG2tHXGD0bnm6ZceL613j6/KYIKHnvs/tUQRW/afBKnTMRvglySi0EKLr594VxNv7a1v35zOdKXxMVC0yCj6dfvAL68uVLHD5+BmNnfINNO/6MMRdFz6aN/hDtmtXGwu82iNPSuGjMJhjco22cpFfr6QTUrloe2/b+Ey1USP2B2lXKoV+XluK018nJKcZ2iMXp81dAe7hte//FP0eCookRnhBXLFsCzetXRbU3/eHu9l9qtt4a2jStiaAzlzBnyU8IGNINx06dV9UUKFowLzJl8MHi7zdhxx8HRdlE1QqlMLRXOzSo8RaCz13GktW/YPOu/UJ0kY0p2E3qVBbCi5ky+tjcGlpA/n04CNR8+P2fQHGf2UjAlC7mJ65v07QWihXMY6PHYHktcfjr0Ino8ZXrc2TNhErlS4hxShbJb4NnXDwrKXUMRV+C6fW/7PrLZpvU22ApgpenRwy9Cz6jfBZWrtsunhPL+8J0/Aqli6J14xpgho11+YLltXv+OoIjJ8/GIP54PcseKpYrLp7xnNkyi/T/ZT9tFc+wdaPoZ4nC+YToJ5/Djdv3aepl1KlWXlNPg88+3Udmf/MTtu7+W6zp1bNZE51a1kcaz9QxpmYJ0y+79gvcAoPORj/X7MQ9eKtkcHCNn4/qjfTp0qbUR0ruSyKQLBGQBECyvG1y0QoCd58EYlNgMzx7EWIalExpy6Bu8eWiLpvpwBsDG4labfPNCQxGI6OeaV5CtfdqhWahUJY20X2OX1uEv8+Pw4tIW6beciAGpQzCqxeeI/QAjAgAsy4AFKPbEdQFj8IuGm7V2yOvKElQguifD9fFzYe2L0sM3J2cXAWZwYCpif9mbD/5vmpfrUlJfFQr9AUKZHoHWvNYX/tm/nHiT8TTurk6e+DtIvOguABQU+Dfi5MMgz/injtDXbFv7suxZwNQc3IwBFx2iDcErt3fjW0nOuJ5xEPTc5AIIDlVMf/EeCdzGPAxkP3j32O4G/IAFLmj8Jm3VxpcuHID7fqM10z9J0HALIF1W/di6perdLMJPuz0jngRt36pNw2KVUctpwC98RjAfjl5CNo1qxUdtDKo+Gzed5j1zRpDccTGtSth6qgPUcTvlaaG1hoK5suJqhX88ePm35A/d3Z8O3OkKLkgmWK2ca15c2bFsWDbOnFlDLVyCro4jJ662JTOA+9JwNBuIOHDRixGfb4IsxavMbXMpJKubmqxSaSTXsq85RL9i/lh9fxxQpOA15jJ2OH179Svhplj+4KkFxvdOGZ+/QOYcaBm72kNC21Bxw/uip7Dp6mKfVr25/2fNKwHRk5ZpPpsTxjSDdRWYAaRPc8+52hWtwoWThmCLL6vyPlDx06j/9hZ4jtnT1NsTjOmf/WMyyYRkAgkDQQkAZA07oNchYMIOEIAcKpCWdqiZtFFDgd5Zpab0askmvhvFMEkswV+O/WhYRD637hOKJS1LWoUWSCu3R3cBxFRYTbTMhA2QwCQ4Nh8tDkeP3t1gmWmpXHPJkQJM6Qpbiowd5QA4FrsvdYsAXDy+hLsO/sxIqOem9my6MMsgIal1iD0+S0HyKFX0+RMXwON/NdJqz/TqMdPR2YCbTjSECwXcaQltm3j4u83o/vQ/zJ4LPdg+YIedPaSIArU3AF4jfXLvCNYWF/jCAHAMRg0r5o3FvlyZRPBETMgJs1ZbnpJiiMCg3Mza2Ag5wgBYHZBFFT8dFgPkZnAQJEij3OXrjV7OSyJGb37rTYgA7zRA943PZfsqF8zb4mPQgD45c2JGV+tFvfVbLP8vu384yDe+WCUqeCf4zOo792pOd7/aFKiEgBci2I9yvICEhI/bvrNLATR/SQBYDdk8gKJQIIgIAmABIFZThJfCDhKACgBJ9dlfwaAud0oJ9F5Mzb6vx3cAXMX/r8Xyxbql1glUtZjSwDsPf0RTl7/xq752Tl/puaoW3xZvBMAClbMklDLNLBeuBkCIGf6mthwpAFCngbZtW9mdzAjgdc7+myQ9GlUah2YbZJQ7dGTp/jr0EkcCAzGv4HBCA37L0MlexZfcWrqm8EHhfLnEsFXZl8fPHocqqqEbbRmprj6F/UTKc0Meo6cOIvn4a/KYLSa5TVG48fV58euLsD+c6OiS20cGZclJ8zG8U6dR2ScsASImT3xLRyo55detGAefD9vnEinv3U3BD2HTRPp82rNsq8j+9e6xkzwrXWtImLGFPfm3Ubixu17di2NQe/YgV1EGnaVFn10r41vAsDypNjeYI8L53do3Veforx/EUH2rNm82zQWkgAwDVV0R3szACIiI/FurzGqqfh6s389dRg6tqyL4ZMXgraHZltSIgBYCrF81ie4dO0mmnQebvf3lHuWBIDZOy/7SQQSFgFJACQs3nK2OEbAUQJAUZT3SJXZ4SDPzFbK5B6IrOkqYcfJLiqp/07IkKaoGOZVkPqfMJky9ht5RyKdp1+sCIA6xb51eI+03GtaejN2BnU3DMztPcW3xo9BPUX94ooA4PhaxInRvSPxQe0ERwkABo1vF56LgllaG00V68+fh7/A16s2CUVrph+bbQwe6K9tFECpjWcZ9BwNOodWPUeLNHajtm3lDNSpaquNYXSdI5+zLGhjYBPce6KessqSDzeXtHgRFRatCaE2D7+jTUtvQeCVWTh8eabowvubI301lMvzcQy9DkfWqXWNXqDSpXVDzAn4SFyqZyuolnIfV2uMDQHA4H3MR+9j0tzvMHqqrY6H0RqpMbDsi1E4f+m64fMb3wQA18rnuvpb/prBXvN6VYXa/dote1VPdYlH59YNhOr7nwdstVZYIuBfrIAQelP0BDivJACMnhTbz+0lAFjvPmjCXJuB3q5YBjUrl8WufYewe79thlH3do2F9kS/MbNUSR1Fz+FFRGQMPYGkRABQX+KHBRNEvX/bD23L7fp2boFPBnQSz2TXwZ/ZEATMbmEWQWr3hHNZsf+JkFdIBF5PBCQB8Hre9xSza77kn761ChTsY1DPU3MGrRS7CwkNwj/nJ+ByyHab/ZohACjqRuHAkCcnVNPvGUBwXtb0a9XVs9QgnUd+UYNu3TxS+aKx/wY4O6fCxiNNEBpOMbmYjdfnzlg3VgQABQm3Hm+H8Ajb4JBrY+B94OIUhDz9T2xKWUUqFy/ULrYEhy9PNwzMFQKANdcQ2BSJYbP2+NklnLq5Eocvz1BNyec6QsNvmRYBfBR2QVcDgIGfErDFRNUJ+TI1EWJvf50fjfCIxza4s+yhTrEl+PVEe1V9CAaAGdMUw+PnV4X+gVrjfiiQGJ+NCtD2pqcq64krAmDD9n1o1nWEqW3OGNMXAz+If1KEi9HTzqDoJoUiy+cdIX4rKFpJrQhadCrCnMqGimXvigr5xmhmk1DzoYrf58J5Iq4bTw7Vgg8GD6yFv33vvqqVmbIORfTPxcUZV2/cEQJ71BlgJkjdam8gZ7ZMDgvIaREAXFvjWpWQN1dWrPx5hxDVs24MckR9csB8LP/pV5vPG9WqiM9G9MKO3w+I+mXrli1zRmxc+hmePQuPNQHAQI6if3yO1UooGHx3frcB7j98jCU//KJ6i5nRQDzb95sg1mzZiMe2FdOFSJrW/TQK+mpVKSfE2Sj8xuwdZvGQ+Evl6gqvNB5x/dil6PHsEQFsVq+KKE8hwWrdvp8/Dm2a1BTPjdrvH0++5wQMRL/RM1Wt/FgKU7tKeRQrlBfUrChSIDeYbeDs7Cyyt779caspEcCGNd8StqJqNf5GGgAM8JvWqYITpy/g519/V73vf6ydh4tXb+K9/gE2N5cAEAAAIABJREFUnyslAqfOXUHr3mNs9DL4PWYGgRQATNFfKbm5ZIqAJACS6Y2Ty/4PAZIAfHk/e/unGArvehiZIQCypnsLzctsw6/H2wuXAetGgoAp+mxaAXY2n8pI654Lp29979At4xpK5OgRKwJA73pmGJTLOxwHL36mSlIYp+Y7Ib1nIfjn6ids1Cha+BJROHNzNY5fX2TjNKAHghIwm7UBJJGgJwJ4+d42VdxJEon0fO8y+PlQHdx69K/Nskhm1C66RIgmqglEKs9G0I2l+P3MENUTZAVbh268yYuMROL0hqEYGwOK2GQAMBAZP3Mpxs9cYmrFCXkitO1EJ5y/87Pquiz1OSw70C3in4sBOH9nvdDrUMpwnkc8wI6gbqoaHvwtaVjqJ+w/9wnoHEE3ibgqEVBevO0V3uKelNpyBhMUMJu/bJ1NHXKnVvWF4Bjr6e1tWgSAZe306GlfY/Lc72yG5uno2IGd0X3o56rBEWv2ubbgs5dVAwsOyMCETev5ZQA2oFsrVHuzNJydnTSF0JRTdAZQvUZMs1krCYIVc0aLv3foF6B62kshthYNqqHNh+MM67bVcOZaZ08YgD6fzLQhENT6U2Bu/KCuwgveWnHe3vv4uvY3YwN47/4jkZXx655/7IZJZJ7MGIm5365VJRCsByTRRMG+j7q/C4/U7tCbWymh4Rh6GQ1GBIDy7Otlce1ZM0eQTXXb25LZSmbK9Vv3oh0yLPclRSrtfmzkBRKBBENAEgAJBrWcKD4QoKjd5qMtQCtAe5o9BIBRcJwtXUVsONIID8Ns1aIZKHqnzuswARAXGQBGBAJPqbWCacAJFQsECAJELTVfOfWnYCAbg//fgnvj9E0SHrYlDXr3KKEIAOXe+3r5a2obMDujVrFv8MeZQboEwKV7v2qUd/wnNGnPc2lvX3tO363H5kskA7/YEADUFmDQonaKq7YXJZjidfHZ+LvA7ySzTqybk5MLKuYPQKlcfYUNJjNJMngViyHYSFLx0KXPce/pSTQosRq7gntqkgkUfGQ2AYlCEgVscVkisP/gCfQeOd2uwFIRIaPGQ99PZoqTf63GYHLqqN5o2bC6jSWd3j0yIgConq514m10OqoEOLTd0wqqeQKbM2sm1efXskTFTJBETYG9fweieqt+NltWxsqVPTMGjJ2tGswxkKIFnKMEAAOlKSN7CyLNbL04Mwt4usp7LZv9CMQ3AaDUvi9bs1U1i0drxV+M64/+XVsi5MFjTfIhrgkAZukwe0Wt/IRz0XJSz41Eay9KhoC17af9d0teIRGQCMQ1ApIAiGtE5XgJisAfZ4bi+LWFds9pDwFgdNKcLV1lzVrx2BIAJXL0RNZ0b8ZbBoASdGvtUallp9+9GQJALyA2uklJiQBgaQRLAHjqq5cBoKdBoThNGO07Np/zdJUWUGpNzZf50ZPQ6HrTuCAAWNup9uLI4M/Twz1GvTLXqKRulytZODbbNrxWL/3f0y2LyADJ6FUiukzA2dkVeX0bo2zuocKRwrKRINgY2BiPn12xmZdkQqUCkxEafkOj3AQgmVQwa1uUztUfnm72n7RzUmYCTJi5FGt+2W2oJs6AnifoFH3UEwe03AyDSZ5i93qvmekTZTMEwIp121VTh+OCAODJpIuzc5wRAEb7oZ+5lp1abAkAlsWwXOPcpevoMmiypu2j9QOYkBk1hl+6ZNYhvgmAVo3eBoUAnz1/bvp7SAiVtPmoqJcJRgAYZRu0b14bq9bvFBkyZqwMuQ+WOJCgYnmDbBIBiUDSQ0ASAEnvnsgV2YGAlm88U9f9MrfE/dBTqineSYEAoNq8r1cpcVqo1Yrn6I6XLyNjRQCUyvmhOMGMiLS1Eczr2xB1iy3D9qCuuHDH1iPbqATAOgNAL5OAmRJpU+fG2TtrVVPmjQgAN9e0qFJwBjKmKQ5vj3yC+NErAbh6/zcE37C1F6N6e+UCk5EjfQ1Na0SzJQCJTQBovcTypYsB/hv+RVRrvGm/xnpTa3EmPWE3plzTgs2ysX+DTkNtXgoZTBYvnE+1Ntby9MqOr7pdXf8+P1YzIM+VoSYalXpVGmBbJuCEtKlzgXX/JN9Y0nL0ylzsPz9afA+tG/VG6pVYgV1BHxi6TVAzJL1nkViVCNAnfuz0xSKlX60pon9N61QWdcFM+zfb7BUMNAqYSQLpEQDzPh2EAWNnYfPO/TZL/Lh3e3z68QfY9echITCpFnTolQA4kgFgtJ/YEAAUS6PeglYrUTi/CPzYGIytWr9DCMft+euI7u2TCutmn27bflq/ne2a1RZkDL8P/J3sOGCiagnAey3qihIqrcbnhVk1bqlSgd9bunQwU2rfgWO6QbTy7FKnQ6v8YNb4/ujwTl1hPUl9Dz1iimUFep8z+8WIAGCpSVRUFFZv3IX2fScYgv5O/WpC5LN08YKGfWUHiYBEIHEQkARA4uAuZ40jBLQIAG+PvKheeC4OXZoGIUpn1RhM1ijyJTKnLa97ek8NgNhmAOTJWF81UKUQWe6M9QQJYNkePbsI1iK7OLuJ1OKnz6/HigCghZmWyCBT/F1dUiMikpZxtin7ilDh72cGmcoA0MskeCv/BDx7cQ+Hr8xUJQAYcFUq8Cl2n+qrWzKhkBJM89YjAMLC7+LPcyNUAzdi7+Tkisio/6zyLO8BtRtqF/3G8NlIqgSAshcGYbUql0O9tyugQumiyOKbXlf0zV4CQKtumunZeXJkQd0Og21edkf0fQ8BQ7qLF9f4alo6EpxP0WbQO9lnv8ze5dHEf6NI7SeZpNboFpE/U1O73SaUEgGW3zBLyAnmsbh5J0Qo/6uVXTBwGfRBG/GizsBFq1FU7snTMJuTZuvAWe/+GAXMRgTAkhkjMfXLlZop78wSocaFmrMFP+MzdutOSJLJAOBpvFbAxhP+RjUrxnjmGRQGnb2EyMhIIfDHYGnBsp9BkTpqa1A4jQQdlf9Xb9iFpT9usbkdkgBw/BdEiwBQRiS2i6cNR8CspaoCeyQKurRpiFSuLtGLoKL/8eDz4h4qpM43qzfj5u0Q5M2VDdmzZBTCjVEvX2L9r7+rEnlmCABlQjM1/nFFALAcp9vQKbDUIyExQK0Ot1SuYklZMmUQZWXUMJBNIiARSNoISAIgad8fuToDBNYfaYAbD/Y5hBNfvPUs8hSht9gSAGVyD9asE9dbuBLoso+WnR1PzQtlaacbqDYrsxWbA9/RDGL01pA1XUU0K7MF6w/XN0UAUIxx/zkKZtlX/881KFkZR6/MixMCgKetm4++I5wF7GtOoHMC/d61bACVZyOxCQCtGmut/TIts3fH5mB6ahpP28wTewgAvuSqeVwrquc8waJ11MFjp2IsR0mNTZc2jX23xY7eer8LSqaJ3sk+iTE+A8xaocCnUttvuQRXF0/ULroYmb3L4cT1b3D65sr/lwmYf/YVm01mxtjTKPzFLIDPF6yMJlgU0b9HT56i00efaorJ8aT5m2nDEf4iAu37jsfv/xyNMbVZp4bYEgAr5owRJ9wte3xiz9ZFX0Vc7NCx00mGABj2YXu7Pd+VjTMrhmruJG3UMiK0AEqI75LdNyeZXGCGAOAzam8Nv7J9BudDe7XD4Anz7MrEYb39yjlj4JXG01CAMKEIgHcbv2362aYwIDPPaJHYtmktMBNCNomARCDpISAJgKR3T+SK7EDAUQ0ATpFQBEDjUuux+VgLu4kKpqpXLTgNtOKLDQHALIZzt9fit1MfqqqYa8GtEBB+mVtpiuVZlwDERgNAIQAu39uOfy7Qckg9kDKbAcB17w7+EME3V9hFSCh7Ii5JnQDY+cdBvPPBKNN1mcq9ZhA4b+JAsF7cstlDANAWTS1gUU5neYKpdiJqzymzHT8FMbrqZQBk96mKBiV/ELaYJIhCnp60mUbRCTh3Zy0OXZqu+vzQKrJZ6V/gnip99PU3H/6N34J7qgqCqu2FGQR1iy9zaJtMyf3plz0Y+ukCZM2UIbre1owwJFN02zStKcoErG36zCp3xwUBwD30HD4N67buNY0BdSR4+l/tTX9xGqkmYpkYJQCKkCBJrxu375neDzvSkYPBvL2K85xz7MAu8ZpNY9dGklFnrfIUZQtKdgVtMx0Rd2Sm08i+HTFk4jzVDAItqGg5OXfiQF3nCkuSweiE3+hzMyUADOS1HD30bjkJ5yUzRqCoX55k9GTIpUoEXg8EJAHwetznFLvL248OYuvxtg6c8iYcAcAAnAJ620++j6fPb9h1L3haydPB2BIAnPTAxck4dGmqjc+52oKYIl8iZy9ULDBRpCdrlVpYEwDUGdhyvDWu3d9j1z7ZWSEAODedHbSwsocAoMr7lmOtcf2Busex9SJZ8vB2kQXIk7GemD+pEwAMwhlA/bhJPUVd7yb079oKn4/qLepIlWYPAaBlHaWIWDF9Wav2dNvKGahTtbzdz4jZC45d/VKz/INj8D6TCLgU8qsqKUadgFpFv8GGIw00avudUDbPYFTINybGkpiNpJUxYL12JYMgr28js9tS7XfkxBkw9ZinbmxGJ5tGkyUkAZAxvbdIgzcrfMfskplj++H9VvWFWGFSIwBYMz7z6x/EPTArlsb7wZNcvRICtXsmRdaMnmT9z40sNhUCIINPWlFS02fUTNVyFK1Z+D2iFgpFWlkqZaaRkF0xe3S01gp1A0iyaj1LCZUBwFR/e76nlnsNGNodo/p11C09M4ON7CMRkAjELQKSAIhbPOVoiYDAlZCd2Ht6AFgTbt1Ya5vdpwruPTlmQxIkVAYACQA21vXvOd0X1+7vNQzCKT6Wxj0H3sg3KtYigMr8XMOle1tF3fz90GC8fBllg5ciVEbigdoFSjNLALB/aPhN/BbcC1fv77aZg+NnTFOSGda4+5ipx/+d8lva8527sw5/nB6MsBd3VddYMf9ERL4M19UAYAYAW1RUOA5emoqT1xerjsc+fE4Y9FXxmwav1K9Ui5MDAcB1nrlw1dDqTe1rqaSaWmYB2EMAaJ00WwaQWsGo2TRzR39O9GwAjcakOGe1Ql/A3dVHuEBERIbaXMLP6pdYBWpFWDY98UE++y9f8nl/9cyrZRAYrc3M51qYU1SPKfd6loAc36xGg5ngW08EkOnVJADY7tx7gK9WbsSilRttMhL4OQN/Zi0M+qA1ShUtEB1MmFkDrzfySucpqNFYRiKAHOPV700Udu07hAlfLLUpr7C+f9RJKFO8INo1r42alcpizPTFWLtlryoGyrVMse7Ysi4G92gLWhPK5jgCfx06gf5jZuHfwGCbQeii8t3sT1AgTw7xvT18/Awmzl5mmK3C31P/ogXQokF1tGxUXQT/fLZZQ6/VlOebp/Uli+SP7kZC6atVG/HJ51+rkg8DurUSGSAjPluoSjKYIQjMZADQBcAREoQb6d6uMSha6OmhLXbs+B2UV0oEJAKOIiAJAEeRk9clOQTo+X05ZDvCwu/AzTUdsvtURgbPomAqPU+Crz/YizuPj8DDLROyer8llOQZaCd0Y0AaEhqE6w/2ITzioZieQUe2dJVAcUIfj4JizfHZiMe9J8dx4+E+REY9///8lYU1Wlxh8vzFfdx4+CfuPjkK2qVl8X4DmbxKi5Tpl4gSBMDV+7vENrl31kOncc8WvW32uf80CFfv7xE48b6xJjs2+DCov/P4kFgTG8fM4VMN6Tz97BJii89748jYDHB27z+MRSs2Yue+g6ZOH9Us+ewhALQsCD9o3wR8YWTbvf+I8Da3bgnxUnj61mpBDKoF8HoYK3X5+899gvN3XrkFWLec6Wugkf+6GM/MsxchhhkDJNXoXsFSmRI5ethkEDhy762v0SJmKBDYuXUDTJj5rWZNMgORdV99CooEJkZj8Hz/4ROcv3wdT0PD4OLigny5siGzr49QU09ujUKLV27cFmKFSmOA6O2VBmm9PDT3xOueh7/Aleu3hAig+DcimWORVO8dnzmq4J8+fwUvIiKEkF32LL7w9vJUPbXmby2FOC1LZ3hN5ozphfWplgAerwsNe47b9+7bPA8s4dETzqPeyrWbd8WcynNA8iyhxPYOHA1Gq55jdIkprfsrhSqT6pMv1/W6IyAJgNf9CZD7lwhIBFIUAnxZpJ/4+UvXxcnW2i17cCz4vOoera39zBIATEnt88lMVSV6M2C+XbEMVswZLV6047Mx0N5zqq9dJUK0AKQ6/4YjjUBS0bqRzKqYPwClcvWN8dHFu5tNZwyQ3HoZFREvRJ9eWcjwPh2EMNnG7X9i0IS5NqeKtKtjWUhCBRbxee/l2BIBiUDcIKDm9jK4RxsM+7AD0nmnQXh4BC5du4kew6bizwPHY0zasWU9oTdDclE2iYBEIOkgIAmApHMv5EokAhIBiYBdCDAtlUJw2bNmROH8ueGdNo2wYXJ2fmUrx9Otb9dsxdCJ823GVdT6meqqNLMEAE+i2vebYPOyZ3bxanObvdbefjyZP3TpcwTfXI7wiMe6l1Nws3axJXgYegb7z49WtZDUUu7fdqKTXRkD9u7Dnv569bqNa1cSQX7I/UeCxAk8eVYM3axuFSycMgRZfDPYM5XsKxGQCKRwBGKjKyKFKlP4wyG3l2wRkARAsr11cuESAYnA646AXsBuhI2aGr9ZAoC1s3U7DDZVaqC1jm9njhQe0gnVWPYSdONbBN9Yjgehp1R1ODJ7l0cT/4349Xh7TdtMNeV+Pc0BZgxUKjAZJXP2Sqitinn2HzyB3iOnRwf4lpOz9nzi0O4oV6qwsClj1oiaK0SCLlhOJhGQCCRJBIwcE7QWXbRgHnw/b5zQ7ZBNIiARSFoISAIgad0PuRqJgERAImAagdgQAGoe4mYJAHpjvz9wkul1qnU0KzYXq0k0LqYOx5X7v4E2f3QSefTsIqKiXghl/1zpa2kq+Wsp9x+9MtfujIH42Jf1mMFnL2Pop/OxacefqtNReX5o73ZIm8YzWpAvIdYl55AISASSDwK37oag57BpoCuB2UatC4q9vlO/qnQAMAua7CcRSEAEJAGQgGDLqSQCEgGJQFwi4OjJDNfw3ezRoL2TZTNDAPC0ePjkhZj51Q82W+HJcp4cWaL/HvXypXApsPaaZwfFLjB9urRxCYnDY/EUP3WqjDh8eToOXZoew6FCGTRDmqJoWnqLsKxUGuv5Nwe+Y1fGgMOLdODCp6HPMOOr1Zj65SqbjA3p0+0AoPISicBriACdOhZ/vxlLf9yi62iguFR81L21KEeTTSIgEUiaCEgCIGneF7kqiYBEQCJgiICjBMDIfh0xsm9HpPGMac1khgCgyBy9qTfv3G+zPjV7PxIFFJyzbrS7+mHBBBTxy224z4TscPTqfBy/9qWwFbW2yiyTeyDezD8+xnJuPNhnd8ZAQu6Hcyk2ZmNnfBOdDUAdhuWzPhG1/7JJBCQCEgGzCNClgq4GF6/eFG4dbGk8PYRjh4+3F1xdXcwOJftJBCQCiYSAJAASCXg5rURAIiARiC0CZy9ew6r1O4SHORX/Qx480h2S9m7DP+yAmpXLRgsFWl5ghgBgWnnr3mNUnQW2rZyBOlXLx1jD3r8DUb1VP9V1rf9mMprWqRxbGOLl+gehZ3Ho8lRcvLtJiAe6u/qgfolVyOYTc73/XJhgV8ZAvCzW5KC0lqNoJD3qu7RuILzk5cu6SfBkN4mAREAiIBGQCKQQBCQBkEJupNyGREAiIBFQO5khKvSpzpUtM7zSeEiQ7ESAKf6X723DrUf/4o18o+CEVw4LbHQY2HCkAUKeBqmM6iQ0BSrkG2PnjPHfnUQAHSKk3V/8Yy1nkAhIBCQCEgGJQFJDQBIASe2OyPVIBCQCEgGJQLJA4OLdzdgR1A0RkaE269XKGEgWG5OLjHcEWJYR8uAxDh47hQOBwSKDh17qtPZUGoXU/IsWQI1KZdGiQTXkttDXoLbG2i17bNZJK9BK5UoI+8+1W/YK/Y0yJQqideOa6Na2ETJl9BHXUMuD2SCXr92yGaN8qSJ48OgJFiz/GTv/OAjWdTN7qHfH5qj+ln909pDWGtzd3NCmaU0EnbmEOUt+wmcjeoL6IGzcd/C5y1i5bjt2/HEQdBRRGi1JK5QuitaNa4D6FEp2it5aixbMiww+aTH7m5+wdfffQuei+lulxfydWtaPUeb08PFTHA8+j78OnxSYM4Xdcn7u8w3/Iqj8RklQJLVIgdzRAnZxtQbuleTb34eD8P2GnfjnSFCMNfBe0dL17YplxDqKF8obvQbL637/JzD6WWE5T+lifv/fdy0UK5hHNcMr3h9qOYFEQCKQbBCQBECyuVVyoRIBiYBEQCKQlBA4cvkLHL48A88jHtgsK2f6Gmjkvy5GxkBSWrtcS+IicOrcZbT5cJyqTaPayhjkTRrWA73eayYCY0ccQCxFH1nDPXD8HCz8boNdQDCYV0pHtNZQMF9OVK3gjx83/4b8ubNj9fxxggDgnNMXrcbnC1YaWoi+U78aZo7tC5Igjq6V+hYLpwxBFt8MuHf/ETr0m4Bf9/xjer+WWilxsQZOzDKt0VMXY/6ydYbr6PleU8wc209k6thzHd09AoZ2E8SNbBIBiYBEQA0BSQDI50IiIBGQCEgEUhQCWjaF8aF6r5QIHL48E7cfHwQtBp2cXFAxfwBK5eqbonCVm4k7BOwlADhztswZ8f38caj2pr9DBADH6PxuA8ydOBDOzk4OEQAkItZ99anICDBDQvgX8xMEgF/enMKN4uNPF5gGUQngvb3SOLRWTjR9TB8M7N5aZFvYSwDwesUtxVECwHINUVEvBfkxcsoiUxhMGNINowe8LwgQ4jZ36VpT17ETSYDPR/W2EXo1PYDsKBGQCKRoBCQBkKJvr9ycRCD5I6D1kqm8WCqppVo71XtxU16wkj9KKXMHjtw7LZtCBi5fTh6Cds1qxZsv9YvIpzh+baGwBHy78DykTa3vcKAXBP6xdp5IAZYtZSLgCAFAJAKGdseofh3x54HjqNKij93gkET4efEk0IXDkQwATti/aysRXDKN3mgNyu90RGQk3u01RpQF2NO+njoM7ZvXdnit9d9+U7hdODk5OUQAKKfwXLOjeClrePw0FO36jMffh0+agkD594llGO98MMowa8JyUEuixtRkspNEQCLwWiEgCYDX6nbLzUoEkh8CkgBIfvcsrlbsCAFw/dZddOgXgN37D8dYRlI8EZMEQFw9KclvHEcJACUgPXTstGHwrYUKibBOreo5HNCyPn3FnNG4cPmG4RoUAuCXXX+p2oFyLLqS7Np3yOY7y/V3b9dYaAiM+vwru8sVeL1iN0rtA0cyAOpVr4AVc8bA08PdYbyUNVy5cRt12w8y/bCSABj2YXsMn7wQtFO1bs3rVRX6DtR6CDx51ubzsQO7YOzAzvFGeJreiOwoEZAIJDkEJAGQ5G6JXJBEQCJgiUBCEABUz/9u7TY8fPzEBnwKSlGcKjFbUl9ffGHjCAFAUa+6HQbHOC1jELJq3lgU9csTX0t1aFxJADgEW4q4iGJ1J89cRN5cWeHq4ioCTNZ6R0REinrvKfNXipR562ZEALD+nqfzGdOnw9CJ81VPmwd+0FoEhsMmfakaVH/QvgkG92iDVet3YvzMJTZrYBbBxqWf4dmzcFMEwLczRmLut2vx9apNNmOxpKFNk5rYsH0fmnUdYfM5A/DF04YjYNZS1bUyuG5apwpOnL6An3/9XfXZYDZNef8iOBp0TpRREGd3t1TCFYXCevcfPsGKddswYOxs1fmNCACzazh+6gJ6jZimusaqFUqhTrU34OLsLCxW+Qw0rl0JbZvWQvt+E7Dj9wMxruMJ/7YV08W/TSQHBk2Yq/msSLePFPGTITchEYhTBCQBEKdwysEkAhKBuEYgIQgAPYEopQY0rvdlz3hJfX327MWevo4QAFTWXrL6lxjT8BSRqt5MA05KTRIASeluJPxanoY+w8Yd+7Bu616hCk/FfqNmRAAoJ+6F8ufC+JlLVQN4jkFBQdaiq4kAKqnnwWcvo3XvMSIgtW4Mqtm0SgAYuA/o1grV3iyNZ8/DHTp95/jcz7czRwpHAr21Mrhv1XM06Exg3fasmSN0E2h/uffvQOFAsP/QCfD7Z9TMZAAoeBmtYc9fRzBm2mKbKZUSAd8M6Ww+czRThAMpa8+YXooBGt1n+blE4HVDQBIAr9sdl/uVCCQzBGJLAERGRuFY8Dlha2XdsmTKIE6Fk3qAndTXF1+PlCMEQHytJT7GlQRAfKCaPMa8dTcEPYdNw/ptf9i1YLMEALVRAmZ9qxpwmiUAjJ5PLQLAWp/FEQV+BRSjDAAl+CZ5wpNyaiNYN5K4TJenkJ4Z9X3L6+0hAIzWcP7ydc37oaj9W689NgSApYuAXQ+Z7CwRkAikeAQkAZDib7HcoERAHwGmnF69eUe8OB05cQaHT5wRpyiWp1GsM/Qv6oeGNd9Cw5oVYygLb965H8dP2Z4Q0bOafZf+sAXnLl3DlJG9ROolG18If/plN3htYNC56LloW+RfrIBIa+SJTcVyJYRvs9opE1M5m9WrIupQ6aHNlElaRtWuUg5MYaWfNE989fybSxTOj3KlCos1Lvtpq6pA1Xst6qJE4XzCg7tlw+pwS5VK7CE2nsyWXtg8FTpy8mx0yjpf3ElKsPSAInDcJ8sTzKyv3tsV8MOG33RLGW7eCcH363fieXi4zYPRokF1MLVU7/OnoWGY8MW3IkVYEalzxNvbcnJef+HKDXFyv3nX/mh/a6bWPnoSqnoyai3g6MgaeLL5y679ql8QpfRDCy8+W8wqoM0Zm9ZpruLl3qhWRRGEZPZNHz2fUYBlKQLI8alrsGbz7hinl/zOVCpfArUql7Pxio9Pr3ezfvOW4DrynTFT/mL0TDMt3vIerf/1D/E7Z3kCzPvEfoXy5RLPda0qZYV9nNIcub96v7xaadtG/16ZJQASMwMgLgkAfsfmBgzE2BmLdTMAjEhS/q6plRgY4W0PAWC0Bi2LBy0xAAAgAElEQVQCoGPLepg3caD47Y1LAoClHtRPUP7NMtqr/FwiIBF4fRCQBMDrc6/lTiUCqgisWLcd7/UPMI0OX+4WTBqMiuVe1cVrnTLxxSm1u5s44VJeWvn/6cP80bg5ptIvjdJMtRZtqfjO9FMt9WYGka0b1zDlxx1Xnsz2eGETw/GDu6Ln8GmGfuFcHy2jug2Zoup1rZQyGAWdTEPV8ifv0aGpGJvkkKJSb89+LL29lXvHwH31xl3oM2qmIHHMNksCwNE1HDx2Ck06D8eN2/dspqVQGjFV0xRg53IlCwtLNr+8OUBBtv5jZwlbNL3GYH3GmL7o8E4d4eVudC8UAoBr6D9mliC6jMYnLix5YI2zo9ZlZrze9dahZrfoqI+5UVBFLM3gyD7dhk4xvEfKvixLfxy9v1oY6d2XutXeQJ/OLbBpx5/4auVGmyHMEgDpvL3QfegUQbJaNzMZAJ/07wT+29BxwETVbej9NttDACgEqxZWr4jktzT1CpTfAaPnRCv45lqH9+kAljuo6R3EJQFw+dotVQtA/ns1flBXIehn2VK5ukLv97hv5xbImS2T5leRBDeJR9kkAhIBiYA1ApIAkM+EROA1R8BeAoBwNa1TGV99/rE4zdQiACxhVV5a+QKkFVxa3wblJfJuyENDoSm1W6hczxfIuCQAOFdsPJntwZu49e7UHO9/NClJEACWODMAYKaGo97eyukqMyDeHzjJVP2z5fzKiz9LPBxdA0XMtNKGlfFZM1y9VT+bR4wv1rQX4/PJIMmstZclOXX6/BXN74NCsLCuuG2fcXbZp30xrj/6d20paq8dsS6z1+td7fun+M2n8UwdKx9zvfpxs6RW6eIF0feTmVj64xbTv/YK/syGcvT+amlO6BEAo/p1ErXzE75Yqur73q5ZbcyeMECQHlr19wwkQ8Oea5KsfLaH9Gyr+WyQqGIGAYX1KFZo72+zNQGgt1/up0ubhkjl6hI9zYuISJH5xQwWBrF0CdD7DSfx6SgB0KV1Q0z8uDtW/rxDiCZaN4rzLZ05UmRixXYNJP3afjjO9DPI+0T3Ei33Ap7wN6pZES4uztFjMlMl6OwlREZGiiyyxBawNb1Z2VEiIBFIUAQkAZCgcMvJJAJJDwF7AlJl9QwQtiybKlJlzRIAPPn88rv1GDzhlXiUUYstAcDxGSC0aFAtTgkAlko46slctmQhcUJP0S8zLakTAD7pvBz29u7WtpFIm7c3MFNwUwJ0BimO+oszvZinpEyrt2588Z4+pg9++mWPaoaMYis4Zf4K8R2wp9WuWh7LvhiFR4+f6hIAVC4n2TT7mzX2DI+iBfPgxy8niPIERwiA/7V3H+BRVOsfx99QAukh9N47UhQbomJDFBS7KFawCyqKYsOLoKBYsGMBuygqKgqCWLF3pYP03kNoIZDC/3mH/8Rld2ZndjfBkPOd57nPvc/N7uw5n3M25PzmFP2wSM56dyqcfd68LsWJ5RxzHby7DYD8BgAVK8a7zvRwg7UDLn0qHG37qoHTpaGG/h6MdD26fS+td4M6NaIKRvUeE18eIacc2zHqvqHfmzGPDHJdnhUcAOhnRrvkwSus8DsDwO3pu58vVlGVoUWTehH1Q69jAL3KXhI2sPUqIz9HAIH/RoAA4L9x51MRKDEC0QQA9uBap9/6DQCsP6KGPSdvTPjMV92LIgC4q98lcne/S2XgA8+6rh+NZAnAw3dfb00TjfZM5rO7HWsNVp12qnZCKekBwK9/z4v6bO8n779JVq7Z4HtGSLCP/Ye/28DCz/nij9x7g/Wk1ak97XW5enSZ0xFbuov6xWed7DiDQAOyPheebhX55fGfOj5F1Z3Jq1epFDYACDf91+tLpAM0LV+0AUAkZ727lUWXUVx54WkxnWOu05x1iZIuPQm+/AYAm7O2ua7/1j036taqFrLviQYAOr3aaYaI3/bVfUzcrmgHxPbv3mgDADt8Sk9NjrpvaN/SAC+SDVqj3czOz+9wPzMAot0DQL2LKgDQPUAiCTztmXO69EdnDjgtVQr3e8BexuT1u4KfI4CAeQIEAOa1OTVGYD8BXc+9Zet2qVurupQpEycpSYnW+mSdtrl4+Rq54e7H5LtfZ7r+8e03ALjj+outp9+6kVnwpVNOz+/RRRrWrWlN5Zwxd5Ho0+URd14ra9dvdnzSpX/Q6fnRVSunW9M3nY7Q8rPWVTcM9LsJ4HFHtZMrBoyI+kxmPddZ15w7XfZZ0inJCdZ61DXrN1kbGep6bj2P288mgDpou/LWETENlvwOOr94e5TokXvRnu2tZ2vr03un6fXqo3+8nnbCkTLk8VfklXf3P9bP/qNcNyLUs7tjKcPr7091HODba3/1Ka3T0V26/l+f8IZbHlCmTBnXGQY6eO3YtnnYACA7Z7d0vfjWkO6iff+xwTda/aP/4Cccv5/Ffda73/Pmb7v2wpi+M0Wxr8WyVescZ3Ho7x1dytGhdVNp06KRNGtYR6pkpFtLJ/R7+POfc2NqXw1I3a5IlxYE3ifaGQB+90YJ909kz66d5YWHB1obJEYSAES714ef3+F+AgDdW0H3UvE7+yrQoKgCAO0Patb7pmG+ljzZAYDuBTBqzLtW2O60JMOtvYI3SuVPHwQQQMAWIACgLyCAgOj0SB3MTfv2N9Gnun7+yLCfvrkFAPrH5uXndRPdOE53tdeTANzW/4ebquj1R2aTBnVk8KNjZMQzb4a0pA6edUOze0a+FNMO0vYf8tE+xdKC6YBSN8G77q5HQ8rpNGU28EVe61vt8vl5ndeGaeECgMPbtZBbrrrAGpgXFOyN6Wzv8c8Nkd9nLnAcmOmu9uOevs/aYyLcuttw62O9vta2+YIlKx2fDusmfy8/dqc1TTv4/HHt29PeeswKyCLZQDN4UBFu9ok+gXYbuOpTXPXRtvqvznr3e9683z0snNpLvzNPDxsg/QePiinUyi8ocA2agj/3pM6Hyci7rxddrhPt7Cg7oNKBabhLT10Z/OhYa8O/4EvXnl901slWGYI3l4wmAND7Dbm1j5zQqYN1OkqkG0RqWHLdpT2t0z/0f+vl9btZZ1cEXhoC/DV7oTzw1OueA3H79Aw9meSsbp1j3gRQf0fqjKN7HxkjGvoFXxrA9u3VQ3RPkuCQoCgDAP1c/V4PHfWqvP/pN67/1uo+Dvrvl/5Hd/HXEzS++uFPa8aSUyAfWB9111BL+4/u18OFAAIIBAsQANAnEDBcINpN2LwCgOAziL0GnoFHngU2iZ8/Mt2m0/o9Q9rPwFnLFEsAoB66O3qf2x4K6XH20+bKlfb9YR18+S2fn9d5tUO4AMDeGE3LF+vZ3joDYOo3vzgOoP3uvB1LAGB/xrJVax3X5eoTbp3q/PQrE0L2CLBPANCN/6INAPzMAHALAAL7i1sAp0+2daNOXbISHGAEDlC9+oO+1mmzucDQKtx587EEAEV1soXbVH63X/36u0jbR3/3xNK+4WYA2J+tg+KsbTtk0bLVokds6tT8hvVqSWpyYuExpho0rd+YKdWrZkiNqhmSlpIkP/0xx7VdXn38LtFTAHRWVFJignVShd43cFPCcAHA/wZcKf2vPFd053wtkw7Ga9eoUqTHyenn6/GNgTO3tH7VKleSxIQKhUfGFsc/z3q05KJlqyx39dG9MiqlJYvO2LGPxV22cq1lpnW3Z8UVdVl0k0Odfbdo6WrJzcuTsmXLWrPg9N8B+8hcp8/U8q9cu8HqE/al5UxNTrJmrnDsX1G3FPdDoPQJEACUvjalRgj4Fti6fafrFGWvmxRlADBt3OPWplROl58AwO1JXUkKAHRKtg6arhgwPKSa9nrrWtWrFFsA8Nqou+Wy87p5Hpl2IAIAexMxffLpNMCyn3AnJyUU2wwAuwxZW7e7ngTw0djhMvr1j0KePtsnAHz61c9RDxB1I7bmjeqGXQIQSwDgd/aLLje54Pr7ZNb8JSF9z89Rb17nzccSAOh35vbrLnJd1uK3T+uMEl1Go7Nv/MxuUghd4qGDwWgDAG3f4nz66uf3Yrjf4eECAKaOe/3rx88RQACBg1uAAODgbj9Kj0BMAuGe/ukf37qJ1UPPvuV4xFmkAYA+4dKNjPTs9eBLB1S62VfFCvGFP9I/vnXArEeleT2BLM4AQDer6312V+tc9dXrNroO2Pycybwje5frMVC62ZWuUw289Ind0Ye1lu07drlOtw8snz5F0iPLnM7+1mPZBt9yueixcrqzvNNGhDrgK4oAwM/Z3ueefrx8OPU7Rw97B3mdlhvtEgC/ZdiVs8c1BFOzH36fFWLldUKA7sJ/QY8TJaHiv/05uM/r1Gad1uu2LEbbYtW6jY4+Ojth/HP3S+MGtaT/4CcdpzT7WTtdFGe9e503Hy4A8POd0cF7rH1an+jrk/b5i1fImHGTZPJXP7kekWe3kw6C9cmwUwDgt321nYrrIgAoLlnuiwACCJR+AQKA0t/G1BABV4FwAYA+ldfpplffMdIxAHh62C1y3SU9ZcSzbzpukha8BECnOrr9Ie9UQK9TAAKnIBdnABA4IIj1TGa9V9fet/l+Cmkb6pnebkehBZYv3Nnefr4GkQQAsZ7traHPz3/OcfXQdcY6HdYpMNK6eK3L9XO+uJZBp+HeOeIFx5MA3Mz0BAANbNwGYTod964bL5Hmjevud4s16zfLyjXrpUJ8vPTqeZJs3bYjbAAQ7vi6fVN+Ex2f3OuHahlvuer8YjvrXT/Dz3nzsX5n9Hse7UkGWkbt0zWrV5Y3P5hmTeXWzf70zHmdXTJv4XLraFI92jP40v51YqdDHcNHv+2rvz+L6yIAKC5Z7osAAgiUfgECgNLfxtQQAVeBcE/lvdjsAfi7k772FQBEOtAqiQHAoBsujniwaDvqjInOhx/iOt3cyTvSAEA3HdPNEO9++EWv5nP8eSQBgN4g2qPM7CnGuv7X6Zg1P4X3OgbQ6x6B05wjrYdOD9cTKKItv923tYzhZgC0atbAOjkj0p3LdZPCKa8/Ym1kF+3g2eusdy9f/blOg+/W5YiYvjO6jj7WPl22bJmIgjct++P39ZNzTjsuqv7ptamnHzuv1xAAeAnxcwQQQAABNwECAPoGAgYLxLIHQKQBgDJ/+f0fcvbV9/h+Au5nDbLueBzrDAA/O2LbA8Zvf5kR9ZnMui5bN2XTTdP8XH42w7PvY5dPBwanXXa7b+PAckQaAES7KaI+PR828CrroyPxCCyrXd9Yy6CDw48//8H1nPjgdrJPADjq0NaSn18gI0ePizhw0anh778wzFpWEi4A0KnrejrHNYMeiag97eBIyx5tAOB11rtX/7XPm9flHLF8Z7QusfZpLavTMiK3Omgbf/jSg6J7c8TSvm1bNvZiivrnuoTngynTQ95vzy7xmn2ggeyET6dbJ8AEX22aN7KOR+RCAAEEECidAgQApbNdqRUCvgWiGWDozaMJAHSgrevPn3n1A1/lO1ABgBZm4rTvrSUKbpuE2QNO3ZsgljOZIzn/O3C3d7/li9Q4lgAglrO9R/2vv7XT9bxFy61N3nRH/Uguuz2Kogy6zOCMK+6UtRs2exbBPgFAd1bXa/2mTGsd/nuTvvZ8bzTW2t8ee/Ed6ym6n0sHbs8+MMDavdxPsOV0Tz9nvYcrS+B587qPRazfmVj7tJY1kgBA9yYYec/1Vv+MpX3dTjbx0468BgEEEEAAgeISIAAoLlnui8BBIqB/nL83+WvrPHF9mhp46R/y553eRXTTK90MMDNrW+GPowkA9M279+RaT650Wq/TzuP6Gl3/redxDxvYVzZlbi32TQD1M9Xhpbc/kXtHjtmvnnaFb+57njx013XWRoWxnsm8cXOWPDH2PXn+jYmOn6WfqTMbzu/eRQbd0NtarxxJ+bSdRo5+2zrDPjDQOLxdCznjlGPkjQmfxbwJoO0S7dneF511UuFxVW7noeupBXp/LW/wFTiFP9YyRDKV3z4BoFJaSmGRdmbnyItvfSxPvvz+fseaOf0K0JkDh7ZpZq3P99oE0B5A6uum/zxDHn9pvOOZ8fo5umGibrh32bndJCmxovXRkQYAkZz17vbrLfi8eft1sX5nYunTGZVS5db7n7E2dAx3CoAa6p4Fl5/fbb9j2KJt3+LcBPAg+eeFYiKAAAIIlEABAoAS2CgUCYH/QkAHmHou89KVayU/P996gqjTSO3ziHW5gO7In7N7j7U5m56RrAPTaC8dtG3bkS1r1m8qPM/YPndZz7nWM5n/i0unxq5et8kayPk5lzmWM5nVXM+iVnM9b1svda+ake5qG0n5As+71jarW6tasbrGcra3DhA3b9lm9TG9WjSpLxnpKfudXe6nP8RSBj/3D/carcOWrTsKz0/X15YvV06aNKxthR1F0a+D6xd8bnxg+YrirPdwa839nDfv5BXLdyaWPq3to7/H9Dtkn72u5Qs+C96tjQ9E+8baB3k/AggggAACXgIEAF5C/BwBBBBAAIGDUKAoznqPdbO5g5CNIiOAAAIIIFCqBQgASnXzUjkEEEAAAVMFCABMbXnqjQACCCCAgLsAAQC9AwEEEEAAgVIoQABQChuVKiGAAAIIIBCjAAFAjIC8HQEEEEAAgZIoQABQEluFMpUGgXDHj+rpNZwAURpamTogUHoFCABKb9tSMwQQQAABgwWK4qz3WM+bN5ifqpdiAQKAUty4VA0BAwQIAAxoZKqIAAIIIIAAAgggEF5AT8J5Z+KXsnvPnpAXnnPa8WIf7UgAQE9CAIGDWYAA4GBuPcqOAAIIIIAAAgggUCQCfgf2fl9XJIXiJggggEARCxAAFDEot0MAAQQQQAABBBA4+AT8Duy378iWGfMWSV5efkgl2zRvJFUy0g6+ylNiBBAwRoAAwJimpqIIIIAAAgggcLAJ7N27V+YvXiHjPvxcpv/8t/w9d5HoAFSv5o3rScsm9eX4o9pbG891aN1UypUra/2soKBA/pqzUD6a+p188f0f8vOfcwqrftShreWETh3kjJOPkSM7tJQyZcoU/mzylz/J7AVLQpjq1KwmrZs1kOde/0gmfDpdMrO2SYc2TeWCHidK317dpWrl9JD3bN6yTSZ8+o3oPWfMWyzLV62zXpORnirtWjUWLcdxR7aTow9rI2kpSYXvt9/3yRc/yo+/z7Y+y66v1rHnqZ3l9BOPktTkf9/jtl9FakqSdDqsjbz2/lT5YMq3Vhmcyq3vH/P2JHljwmeydsPmkLr0u+IcqVOzqugA/7C2zX0tFdCb7MzOkW9++kven/yN/PTnHNGQwTbo1LGNnHTMYXLOacdJvdrVCz8z3P4dLZs2kIz0FHnq5Qky9ZtfrL6g7X/hmSfKZed2k6TEigdbF6e8CCBwgAUIAA4wOB+HAAIIIIAAAgj4EdCTHB57cbyMHD2ucNDv9r5Tjz9C3nr6PqlcKVU2bs6SO0e8IC+Pn+z5MX0u7C4PDrpaalTNsF477MnX5L5Hx3q+L/AFR3ZoJa88fpcVRuilocVn03+VW4Y8XTjgDXdDe+f8SN6n4ccTQ/qL1jsuLk5++G2WdD7nxqjL7ff9Qwf2lQt6nCAX3jBEZsxdFPJ5gacAaOhy031Pym8z5octlwYiet+rLuohFeLLS7gTPMLdqGfXzvLCwwOlepV9bcmFAAIIOAkQANAvEEAAAQQQQACBEijw1oefyyU3DfNVsmsvOVNG/a+/5OblSf/BT8rr70/19T590fk9TpAXHhooldJSogoA9B439TlPRt5zvTWADTeVPrhQ7Vo1kfHPDbFmM+ggvPdNwwpnCnhVoH6dGvLaqLutJ+B+B/DB97zi/NPkmQcGyN9zFvoKEPwGADPnLZZeNw6ReQuXe1Wj8OdPDLlJbupzruTs3iMD7n9aXnjzY9/vtV/42H03yoCrLrBCES4EEECAAIA+gAACCCBQYgU++qurrNv6c0j50hObyBntJktShZoltuwltWCLNrwv38y/UfIKdoUU8chGQ6RDvVuLrOgH8rOKrNABN9q5e618MqO7ZGWHPtWtkXaUnNVhWnF8rOs9t2zdLn0HPiwfTv3W1+faAcCUr3+Rc6+519d7Al805pFB1lT+aGYA6H3sgXyzRnVl1Jh35bahz/oqg/0+XWLQ795R8up7U3y9z35RpAP44JvXrFZZPho7XHJz84osAOjYroXc8eBoeerl9yOqS8um9eW954dKo3q1og4AunU5Ut548l72IYhInhcjYJYAMwDMam9qiwACCJRYAQKAom+aAzkoP5CfVfRSIiUtANAnyOddO1h0bbqfSwOA4YOukbsffjGqJ8f2QPrxl8ZHvATALt/095+29iG48d5R1lp6P5cdAOzI3iVnXHFnyPp7fcp/8Vkny7oNmfLKu5+G3PKQFo3k3dFDZfOWrb4G8E5len7EQGnTvKGv9/uZAaCbALotEfAy0SBG6xvtDADbo0WTel4fxc8RQMBQAQIAQxueaiOAAAIHSuCHRYNk847ZIR+XUrGudGo8QiqUr2T97GANAPzW70B5B37OgRyUH8jPKg7LkhYAfP7d79L1YucZGjrIO/OUzpKSnCDzF62QNes3yRHtW0qfXt2lz20PWZvOBV9XX3yG3HH9xfLc6x/KqJfeDfm5bkg37un75PUJnzkGADoQP797F9EN+pwG4nrDN58abG0u2Lv/MMcy6Fr383t0kYZ1a1r30TX06WnJMuLOa+X7X2fK5QOGh5TrhsvOFp3Wvn5jplzcf6i1KWDwpevu9XLaA6BpwzrW0oTKldLk9geek1/+mhvy/gFXX2Ctv3/tvam+NgFs0qB22D0AsnN2O7ZdSnKiPDb4Rqut+g9+Qr77daZjWf434AoZNPx5xyDHbvs5/yyVjz77zvGrELgPQXF8V7gnAggc3AIEAAd3+1F6BBBAoMQL+B3Y+31dSatwSS73gRyUH8jPKo4+UNICALf1/4Fr5oMdwq2916fzuuP+t7/MkOPP6x9CaN/33UlfOwYA9hIDXZrgNsDX9fi6IaDb028NCHqffYpj80W79MAOHhrUqeEYAAQuTbh/1Kty/6hXQj7frtuK1et9be7ndVzgslXrHPduOPnYjlbIojMEwpUl3EwOnYEw+ObLJdwMEbuti+N7wj0RQODgFyAAOPjbkBoggAACJVrA7wD5n3Vvy7acZSF1SYivKs2r95ZyZRNKZD391u+/KPyBHJQfyM8qDsuDJQAI3O0/kgDAfirstlmePp2e9tZjojMPnE4BsAfJe3Lz5KrbH7aOtQu+/EyP1+MKna5YAoBwMwACAxO3zzhQAUBg27mVpftJR8tLI++wggqnTQDtAECPM3SbEREuaCmO7w73RACBg0uAAODgai9KiwACJUygoGCPzFz1nPyz/m3ZtmtZwGZrcRJfLlnSE5tJq5p9pFn1C6VMmXir9L8tGy5rs35wrEnLmpdL0+oXyIyVT8nyzaFraBPjq0vtSsfKwvWhm0vFl0uRehldZfbqlyQre4EU7M2TcmUSpFrqYXJUo6FSLbVjyGdGU/61W3+UP5c/IvkFe0Lu17r2VbI7N1N+X/aQtKx1hezIWWnVIyc39Fzt8mWTpXLyIVK+bKIcWv92WbJxoudSgb1SIAvXjZfZa16UrOx/ZE/eDj10rLAc5csmSbmySZKR2ELqVj5FWte6SvT/s69NO2bIH8tGyrqtP0lOXqbs3Vtg/UjbJqF8Valb6QRpX+9W0Y0Hva7duVvkx8V3+a5fzbRO1i0D67Bl53zJzd+5X/lTKtaTptUvlDa1r92v7PaLduSskt+XDZeVW76WXbkbRdtw37WvzyXG15Ta6cdZ/WjH7lWumwCmJTSSPfnbReuhfSUuroxo/2pa7QI5rMGdjp8dziSSAODfOnwlu/ZssD7faoe4ctaSkBqpR0n7ejdL9dQj9vtIbfOlmybJ6i3TZYvV/ln7+WkdKpRL///v3ZXStMaFEif/nnFv+y/bNFn+WvG4ZO6YW/idLVumouzdm1dYlsAPDt4EMNo2DLdcRDdk/GHRnVab9Wg7UT76dLbjU+QuR3eQt54eLLWqVwlpDq8n0zr4dgsA7LXj700OPwNAP9RtfbpXADBt3ONyyrGhv4f0ntEGALqJ3yevPiQ5OXtK/AwAPwGALkV46K5r5Z6RL4UNAHQJRe/+Q63jFoMvAgCv3978HAGzBQgAzG5/ao8AAjEIbNoxU76Y28caiHpdGgSc3OplqZLcVmatet4aOO7dmx/ytroZJ8qprd+WiX+fKhu3/x3y80ZVz5KqKe3llyVDvD5yv5+XK5soxzV70goi7Cva8ocb6KUlNJbtOcutQVSH+rfJ0o0THXdVDyychhRdWjwrs1e/GPYUgPhyqTJ1di9ZvUV3Rf930O8GUbF8hvRoN1GqJLezBt0/L75PZq1+PmDA7PxODQMOqX2dHNV4aMjgMfAd4Z4YO9WvSbXzJHvPOpk25/L/r2f4Ouhg/Pjmz0j9yqcW3k6NtO1z8zX4CH81q95L6lXu6hoAhHt3rfRj5bRD3o0oBPAbAPitgw7mG1c9R45v/rRVDg1vJs3oKTm5mV5VL/x51ZQO0rX1G6Khil7aD6bP7ycL1o8rDH/83CwwAIilDd1mi2hfjYsrZ4Uh9qkXk6bNk143OH/P7+p3iXQ97vD9iq7HvlWrki6X3vSg/DFrQUi1nht+q1zb+0wZ+85kuWbQIyE/97sEQN8YLgC4qOfJVrmdyqBPt/tdcY5UrLAvDNUrLy/fOkHg+TcnOs480NBCd7YvX66sY1NViI+XXj1PksXLVocNANJSk62ZC5O//CnkPn5mAHw45kE59oh2kphQQbyWCqxat9Gx7XQ/gvHP3S+NG9RyParRazNHewYAAYCfby6vQQABJwECAPoFAgggEIWADv4mzThTtmSH/qHtdjsNAbq3/cD68cd/d7cGysGXbox3TJOR8s2CG0MGOmXLVJDjmj0h2XvWRxwA6OekVAfXlEUAACAASURBVKwvZ7afbA2GYin/+m2/+hpUFnUAMGfNS/Ln8sd8Df61voHHB/65/FHrqbn9pNmryfVJtM5K6NjgLteXRhoANKjcXabMvsB6eu33SoivJqe2flN0AKruU2dfJLv2bPT1dj3mT9va7RjAcDeJiysrHesPsmYC+L38BACLN3wgXy+4QfLys33eNk6a1eglJ7QYLZt3zIo4ANAP0SDkxJYvWp/3+7IR1uwVv/3ALqQdAOTl74qpDd0CgEAMu9/OmpMpXXvfJtt3+LPSgeP9t/aRfoOfcJyer1P8mzWsK/8sXel4Tx2c6/Fxz7z6QdglAFrWcAGADvAvvfkBx4G2U6PbwcPvMxc4znjQn995Y2+pUTVjv7cvXr5GNmVmSVpKslxyTldrQ0GnTQD1TR3aNJXsXbtFZ0g4XfagOtwMCvt9+nS9Y9vmYfcKqFgx3vFEA72HbqaYmpwos+YvcSyLrv+/5arzwxrrHgAEAD5/hfAyBBAIESAAoFMggAACUQj8unRoRIPRfR8RJ4fWv02OaHiffPvPLTJ3zcshn6xPwxtW7SGLNnwQMkPAHsDrQCvSGQDWp8eVlaMbDZO2dftJLOXPSGrla1BZlAFA19bj5Iu5V0rmzjm+W8seSBXszXUNXMLdLDAwcXpdpAFAfsFuq931vyO5dNZH19avu/YZt3vFEgDoPWukHS09O0wJOwsi8LO9AoBDal8vH8/oLhu2/R5J9a0p/d3avC3lyyVHFQDE2g/2WRwlZ3WYJgvWvRVTG0YSAGzaGOe6xtsJUAOAx+/rZz1Jv23ovl3xI7mG3X6V3NP/UnngqddjCgAG3XCx3DniBceTBpzK43UMoFcd7Gn18xct93WMn9P9Jr48Qs485RgrIPA6vs9PANCqWQPpO/Bh+XCqzlbyf2lIM+X1R+TQQ5oRAPhn45UIIBChAAFAhGC8HAEEENA10xP/Pt1xMKpPbNMSGsqm7TMD9gP416x66uFy1qGfy4rNn1sDWqep3BoC5BXsCoG2n2Tq2uVoAgC9YcMqPaRL82djKn+bOtfK9Pn9HcsYWOiiDACOa/aUtdxCp1+HXvvWvut6/sD19PbAT/cWcFpyoU/5Kye3kd15Wdb+DcGXrgnv0vwZay290xVpALBg3ZuyMvOrkFvp0gYNVTJ3zpU9edtCfq5r9U9vO8HqL07LQty+kbEGADob5Yx2kyQ1oaGvL71XAJCR1Nqlz8dJRlJL6zMyd85znOFxeIO7pX6V06IKAOylIFnZC30FV06VtQOAyTPPiroNdfbN53OvdFzmEviZdr+tWK66tRGcro33c9kD4cysbdYTeKfj7tzuE8lGeXqPcDMA9On0l9//IWdffY/v2Qu6iV+4QW+4+tt7IixdsTaqAEB35n/9iXtE9xLYlLnVspv6zS+uH+knANBlC+98/KW11MLvDA79QHspgh9jZgD4+VbwGgQQcBIgAKBfIIAAAhEKbNj2h0yeebY1cNz/ipOjGw+TdnVvEreBgv3HvT7VjORpqK7hP7nlWGlQpbu1eZlTAKBr13UTQV07rq9xmmatg7BOTYbL53Muj7r8+iT3p8X3egYAhzUYFNEmgFqndVt/DmkNNTumySPy5by+juu/1UY3/UtPam6t99c18/kFOVImrrykJTaRr+ZdLQvXv+dw32bSs/2nsmH7X65hjA6idXM2pyuSTQBb1rpSfll8n2zdFTrtt0XNS61Q5vuFt8vs1S+EfJQOYLu0eE5+WHi7bM9Z6VCUOEmuUNsaqOfl75TtOSukQPKlY/27JCG+iuugN6lCTWuJgFtYZQ+cV2Z+6Rk4eYUN+nPdrFA3wAy+EspXkR7tPpYyZcrLJ3+f4RjyaPjVqclD1mabGpZo2fQ7pLM09L6Z2fPk1yVDZUXm545+uhfE8k1THD9f36Dfq9a1+sp3C291DIM0ADil1SvWTJJo21DLoG3s1MedAgBtn4VLV/kezAduMDf957/l8gHDRXeK97p0Svro4bda6+x1HwGvnfL9DE535eyWOx4cbS0n8HPZJxToE/i+tz9sbVTo97LDCx28uy0BcLuXPnF/fsRAuajnSVbd9+7dK0+9PEFuGfKU68f7DQB0b4PHXnzHmg3h59IlGM8+MMBaIqB+XiELAYAfVV6DAAJOAgQA9AsEEEAgQoFwTzq9bhW4Md3Mlc/IT0sGO24GGHwffUJ6Zvsp1sDHLQCwN9NrXO0c+ejPU2T9tt9CiqODab8DeKe66Oe3q9vf2knfaZaCDsYbVe0p7er0t56u6+X3mLxwrzup5VhrkO40+Aoup24ep9PXdcCWGF/D9fO92kp/Hrh+3O31fuoXzQZ29udpu2qYoidDOG2AF26qvtdTeQ03Ppt9sbWzfvClA+zubT+U1VnTiyQA0BMP/ln/jh/2kNfYT+C1/uqwaMME2blnreeGjnoj+zs3c+Wzjp+vp1Gc3OoVa4POT2Z0d9y0Uj+/c9NHopqBoGXw2uhSlwdVSmxmfbcaVzt3v80XN27OkifGvifPvzFR9Om+09W8cT05v3sXGXRDb0lO2ndcpp5F/8SYd+WNCdMc35eRniqXnttVbrnqAmlQp0bhbYsiANCb7d6TKx9MmS4jnnnTdb27luGkzofJsIF9Reugl5/66ut08N6+VRPRGQA3XH626yaAbh3u2CPaypBb+8gJnTpYg3/72pmdIw89+6Y8+fL7jk/vH777OunZtXPYPQDsow4LCgpk+s8z5PGXxsukL350LIqevnD9ZWfJZed2k6TEitZrCACi+jXBmxBAwKcAAYBPKF6GAAII2AKxBACBG9PpBoJuTzyDtVvV6mNtAKiXVwCgu82HG5TGEgB4BQhOT8z9DJC1Xl6v+2bB9Y7Tr916Zt2Mk+X0tu/LxL+6eT51dbtHuBkA9nu8yq1PcmMJAHQA27npo/L9woGOAUC4kMJPAOA288AetOqMAq8lJ35mAMQSAGgdD294r0yeeY6vUzcC29MrALB/nlC+WrEFAPZnuM0ACPy94NYX9Yly1rYdsnTlWtmZvW+JkD4trpqRXjjod3qvvm9z1lZZtHS15OblSfly5aRJw9pSOT1NyrnsrF+Uv+31qfq2HdmyZv0mWb9x3wkO6anJVtnTUpKkTJn9j2m0Pzu43Pr/JyUmWGFFfHx5ayO9wIG72/GGOkPg1cfvEj0FQGdE6D2aNKhtlSHw/cF11kG4hihaZtusUlqKxJcvHxWP3m/dxszCWRn6+Q3r1QqpR1Q3500IIIBABAIEABFg8VIEEEBABWIJAHQKvk4717PO9SzyL+b19bUjeuBTXq8AoDhnAGj5D6l9reh55k4zAIozANBTEz6bc4l1VJqfy55artO6vaZdO91PN03s1HiEHFLnurAfV9wBgM5i6NzsUfl2wU2OAYDu63Bqm3GOZfQTAHj1p5IQALSpfa1VP6clEl59wSsAsGc6JFWoVWwBgLbhGe0/kekL+oc96lLDIq7oBMIFAOOfG1I4wyC6u/MuBBBAoPQIEACUnrakJgggcIAEwg2qKiU2F90I0O3SafHHNHnY+vG0OZfJko0f+Sq1DmJ0Oraea+41YNOBzLTZl8iu3E0h9/Z6gu+n/LqRodvRcpEEAMkV6sjxzZ8SHfSkJzSVj2f08Bwc7chZJb8uGyYrNn8mOblbwh4J6DXtWqd+V04+RHQzQKerbJl46yjAmmmdogoAAuuXl58jn84613EAn1yxjqRWdN9oTzfja1njsn3hh0Ob6rKLZtUvksSAfqd7INRI6yS5+ds928qrPxV3AKDHW+r0e9100e1qXfsqmbVqtGP/0HZuUu1c60hOp2UvdgAwe/WLMn/tGyEfYZ+OoVPvo10C4KcNNUyaMvtCzz7u6xcCLwoRIACgUyCAAAL+BAgA/DnxKgQQQKBQINx0bn1C3qDK6fsNKnWzQN3dfO/efGuDOt0kcNuupfLJjB4um7o5Yf97hGC4UwB0MKQbwOnGaE6X11pmP+XXgKEoAgC7fH6nR/+46E7Jzt1gbVyXWrGBtcnfXsmXJRs/ts6ID77sAGDF5mmOa7/tgWNyxbr7vVXbKid3s+ju/Mc0ecjaaC7c5XW0m9bvpFZjrU38srIXhdxKg4Km1c/fbwCsA3jtZ/kFudZeCofWu806uSEr+x/f30Q/0/J1DwCvACAtobEs3zw17OfWr9xNtu5aHLZf6A0cN6+MKyf1Kp9qhQCB17acZaKBjx3EuG0SmZrQQI5v/oz8ufxRWb3lm5ByxpdLkRNaPG99535aPNgxNNJ9IzSIyMsPPX1Db7hvE8DXXAMCP22owZ+f2SK+G5gX7idAAECHQAABBPwJEAD4c+JVCCCAQKFAuGMAvZjs9dpuGwDqoDOvIMdxAF8ttaOc2W6yzFo92nNNtls5dCq1Hqnmdoyhn/LXq9z1gAcAOvjSI9QiGQDbm7vpwM/pGECvugZu2BhrAKA7wP+y5H8R7WFgf6bXEXRuZSuqAED3lPBzeS03cD8GMPzd7SBnzpqxsjbrBz9FCXmNGnaod5vraQ9eN422DYLbkADASzr6nxMARG/HOxFAwCwBAgCz2pvaIoBAEQn8sewh+X35w7528A/8SF2vrTvaux0BqEfCrdj8ueNRaLpWuVubt2Xdtl+iCgDs99dMP0ZiKb/uMRDJDICv5l0Tdvd3PzMATm75inwxTwOA0Cfobk2qT+717HWdKeA2tTtcd9AwRr1rpR8bttf4rV+059BXTWkvPdt/Jos3fiDf/nOL5Bfs9tWLNWzyE9Z4zQAoqgBAN5+cPOuciAfxerzlsU0flc075kS1B4Bi6QC+R9uJER29GYhsBwDR7v9ht+GkmT1ZAuCr90b+Ij0yUU8dCL4qxMdLr54nSY2qGZHflHcggAACpVCAAKAUNipVQgCB4hfIzd8pU2f3ktVbvg27Dj24JDqQaF/3ZsfN/+wn1rNXj3Z5UrxvGYC+zmtX9lCBOGlWo5ec0GK0xEkZiaX8bWpfE1EAsHzzFPlibl/Jzd/h2DDFEQDouv6ODe6WQ+sPtD5z4fr35Nt/bnYtg1PB7CfPXgNgv/XT/Qamz+8nC9aPk717C3x3UnuHeA1wpsy+QFZvCR3kON2spAUAutxAN2P8fO7lsnP3Wt/11xfqbIba6cdb37nsPesjeq8dAJzVQZeCjLf6QV5+dkT3sAOAvVIQUxtq3Z02pPRzCkBEBebFCCCAAAIIuAgQANA1EEAAgSgFdJ39b8tGyJw1L8qevO1h76JPMRPKVxWdAbAnb6vjE3Hd7O2MdpOs0wF+WjLYcXaBLgOon3Gq/LbsQd+l1jXQ+vS1Y8O7rcG/fUVb/hppR0YUAOjn6dntvy0b7jjwKl82SU5s8YLMWPWM6+Coa+tx8uOiQbJm6w8eZ7/HiToeVv8OaVHzsv2MNmz7Xb5beJu1tj78ADxO4sslS3piczm68QOemwD6rV/DqmeKDiDnrB4jfy5/xHMgqyGGnhahA99jmz5m/W9/bRYnFctXkkPq3CBpCY082+pAzQDQAEAvXdc//Z9+VnhWsDcvbD/WvpFUobYc3vAeaVz1bFmZ+aU1gNeNCYMv3USwVnpnaz+I4JDAHsDre+auGSu/LX0wZENF3VtCZK/jvhyB74+lDdkE0PevLV6IAAIIIFBMAgQAxQTLbRFAwCwBPaJu7dafZduuJYUV103NdHfwlAr1rMFbUV3hBmxHN3lQkuL13PmZEl8uTepUOl4qJbXcb+DvVI4DUX4dvGq5Vmd9a01jT01oJNVSOkhaYhPP8gWWWZ8e78rdIJk754d4V0051DpVINylsx8275gta7f+UDidXq1qpB4pGpZEWp7AQCWS+mk9Nm7/0zKxLzXJSGoheia9Vz20zbQe9vu1DjXTjpb0xGaiA+eSfml/yMyeJ2uyfrBCMb10Iz49dUHbQU+G0ODMrb+uyPxcdu3ZaPXzWunHSEZiS+v12r5rsr6Vjdv/loT4qlIj9ShJTWi4n0lgX9T716l0olRJaRtRP9T3xdqGJb2NKB8CCCCAQOkTIAAofW1KjRBAoJQLFNUT21LORPUQQAABBBBAAAEEggQIAOgSCCCAwEEmQABwkDUYxUUAAQQQQAABBEqIAAFACWkIioEAAgj4FSAA8CvF6xBAAAEEEEAAAQQCBQgA6A8IIIDAQSZAAHCQNRjFRQABBBBAAAEESogAAUAJaQiKgQACCPgVWLzxQ2sn+eCrbJl4ObT+7b52rff7WbwOAQQQQAABBBBAoPQIEACUnrakJggggAACCCCAAAIIIIAAAgi4ChAA0Dk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SnJnyQAAA+FJREFU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CAAMCARqaKCCCAAAIIIIAAAggggAACCBAA0AcQQAABBBBAAAEEEEAAAQQQMEDg/wCSR46JBIlf7A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18" descr="data:image/png;base64,iVBORw0KGgoAAAANSUhEUgAABAAAAAMACAYAAAC6uhUNAAAgAElEQVR4Xuzdd5QUxbfA8bvL7sKSc845SjQAoiiIKEgwohhBQSUJgohIzpIkShDwB4KiGBAQQVQwBxTJOYPknDfxzm1er7Mz3TM9s7sS+lvnvD+e06HqU7WcX92uuhV2+fLly0JBAAEEEEAAAQQQQAABBBBAAIEbWiCMAMAN3b80DgEEEEAAAQQQQAABBBBAAAFDgAAAAwE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BAAAEEEEAAAQQQQAABBAgAMAYQQAABBBBAAAEEEEAAAQQQcIEAAQAXdDJNRAABBBBAAAEEEEAAAQQQQIAAAGMAAQQQQAABBBBAAAEEEEAAARcIEABwQSfTRAQQQAABBBBAAAEEEEAAAQQIADAGEEAAAQQQQAABBBBAAAEEEHCBAAEAF3QyTUQAAQQQQAABBBBAAAEEEECAAABjAAEEEEAAAQQQQAABBBBAAAEXCBAAcEEn00QEEEAAAQQQQAABBBBAAAEECAAwBhBAAAEEEEAAAQQQQAABBBBwgQABABd0Mk1EAAEEEEAAAQQQQAABBBBAgAAAYwABBBBAAAEEEEAAAQQQQAABFwgQAHBBJ9NEBBDwL7Dom19k3eYdPhcVzJdbKpQuKrM+WSqLvv1FNm/fI5XKFpdXnn9EWjZvIAcOH5P3P10qny5eIavWbTXur1qxlDS6u6a0fryxFC2YN/GZcXHxsu/gEfl55Tr5e/1WWbV+q2zduU927zuYeI3eW7lcSbn/7tvk/rtrSob06Yzflv+ySn5btcGyEQ/ed6eUKlbQeJbWw7tEp0srLZrUk9w5sxk/HTtxWj75crksWPazUZfjJ08b/71MicJStUIpaXrv7cb7M2fMkPgou2enjYqS+nVqyNLvf5cpsxcYPkUK5pX6t1eXDs89JDeVKyFhYWEMPwQQQAABBBBAAIFrRIAAwDXSEVQDAQSunsCAMf+T3iOmBVUBDQTs2ndQzpw9b3mfToT/N/oNufO2Ksbvsz/7Wp7sOMDxOyqXLynvDH5ValavIF98/ZM0bdXD8t6lc0bJPXVqyNwF30qLl/v6XNOoXk2ZNeZNyZo5oyxZ8bu80necMVH3VzQY8HbfDnLvnbcYE/if/lgrtz/YznHd9cJMGdPLpCFd5fGm9QgCBCXHxQgggAACCCCAQOoJEABIPVuejAAC14lAKAEAJ017pPFdMnloV8mWJVPQAQB9fpN7asvUt16TvQcOywPPvm6sOPAu74/tJS2b3yMz530lz3Qe7PP7y083l5G928mfazZLy44Dkqw48NcGzwBGKAEAffatVcvLBxP6SLFC+ZxwcQ0CCCCAAAIIIIBAKgsQAEhlYB6PAALXvkBqBQD0K/jimcOl9s2VQgoAmPcXzJdLnujQ31iy710Gd28jPdo/KXZt0N87tnpY2r85Wt77eHFQnfHsI/fJ+IGdjS0Lwa4AMF9kBiiCejEXI/D/Arpa5bGX+8rqDdt8TH78dILxt3WtlXOXDsiC1Y3k5HnfOufNcps0q7r0qld52+F5snxTO4lLuOBTl1uL95Wqhbv4rWNy77/qAFQAAQQQcLEAAQAXdz5NRwCBKwKpFQDQZ+sy+LZPNgkpAKD36wS6cf1a8ny3YTJv0XKfLtPJf69Oz0jPt6bK6Kkf+fz+4cS+UrJoAcsVBPqV/4lm9eXg4eMy46Mvfe7VbQ4fvdNfjp04FXIAoE/n56RP52cDbgNISEgw8hj8+Mda0bwFtWtUlEL5c0t4eDjD1MUCBABSp/OTO4FP7v2p0yqeigACCCDgRIAAgBMlrkEAgRtawC4AoPvwdRn+D7+vMRLxeRf9Qv/YA3cbyfqmz/3SMh9A/66tjQm6Jvs7ceqMFMqfR8LDwyRThvQSEZFGLly8JNt3/yMvvzHSeI930QDAI43ryutDJltO8DW4MOi1NtLzrSky+f0vktyu9Vs6e6Rs2bHX7/aAQ0eO264w0K+sWqxWAOjzG9erJUUL5ZU5ny+z3F6g9Rvdp4MxqbcrB48cl57Dpsr0uYuSXNK84R3yZsenjcSKJBO8sf4Etc8/nP+NXIqJ8WmYmdhSfyAAkDr9ntwJfHLvT51W8VQEEEAAAScCBACcKHENAgjc0AJ2AQBz8qpfpRs84bskVrPvz5s8wNjj3u7N0TLrkyU+TuYe/HRpo2TP/kPy4RffyNLv/5Df/95om0DQ8yHmEnr9ut+l/3if52uSP51gd+j1tpHkz7NUr1RGdAXAB/OXBZ3k0HyOvl9PM7AKAGiAZK6xwqCg9BrxrgwZ/75P/Z5/vLGM6ddR0kdfOdHAu+hXf92eoCZWJXvWzKJBFH1O2qhIy2suxcRKfHy87Ttu6MF7nTbO6cTe6XXXEgNbAAJvIbiW+ou6IIAAAm4TIADgth6nvQgg4CMQKACwe98hefSl3rJ2k+9RgfqFvFaNitJv9HvSb/QMn2ebQQSd8GuSPs9j/5x0hRkAsDsJoG7NqjKw2/Py2uB3fHIEmCcAjH/v05ADAP5WAJgBAD01wC5AoScJzB7XW3Jky+zT3ENHj0vb7iNk/tIfA1K80eEpeaP9U4lHI5o3xMcnyKipc+WXP9fL6D7tjWMIKde+gNOJvZ6ysXrjNtFjNL1LxTLFJWf2LNdcY+PiL8jmQ7PlQswRn7plTldUSud9/KrXOblf8E9d2C7bD38qCZfjfNpSJEdDyZWp6lVvIxVAAAEEELAWIADAyEAAAdcLBAoA6Jf7QInI/D2jX5dW0r7X25Z7+APhmwGAP9duttzHr5Pwfq+2kj4jp/skSjNXHwyf9EFIAYB8uXPIgveGysWLMX5XAGgAwO6YQ7sAwLnzF+W1Qe/IxJmfBSJI/L1T64eN7Q665cIsK379OzGwohYTBnY2AjKhbBm4fPmybNq+R+Z89rXoc//esC1xlYa2sVzJIsaxjpp4rmqFUsYWDi2av2DV+q3y+Vc/yLIf/5Rf/1qfWL/bqlWQu2pVlQfq15Zbq5ZLktNg0Te/yLrNvkGlgvlyS4XSRWXizM/lky9XyPGTp41tEI82vltat2gkuXJk9TE7duK0fPLlctFnrt64PTHQpCsoKpcvIVqPO26tLDWrV5QsmTIk3m/et2DZz0YASd+lRdurbWx67+1y/923SeaM/96jqzY+XbzCd3KbKYPUql5R/jfvK/l08fdGHazqrfe/+8FCY8WM1ckW7Z99UDTxpU7wq99UxtFWAa2MjindqqO5Mn75a33icZdqoGOiXu3q8uB9d0jhAnkS6x4TG2sY69+4dylXqqhkz5pJxk7/RL5a/psxFrT/H2tytzz9UEOfYJR5/6XYE/Lz9h5y5uJen2fmyFhRapcclvjfExJiZM2+ibLl0Ady+sIuj6R8YRIVkVGypi8t5fO1ktJ5HpPw8CjjPn/Pz56hvKSPyi3r/3lXzl06KCKXJSois+TPervcXnKEZExX0HiGkwDAT9u6y7GzvolHM0cXlRK5msuafRMkPsF3C0eFAs9L+qg88tfu4Za/l8jdXA6c/Fl2HftS4uLPS1hYuHF92bxPS/Ui3RLbaSIdPbta/tz1lhw8/avRds+gg5pEpskgmdIWkrxZaoq+O1v6Mo7/TeFCBBBAwI0CBADc2Ou0GQEEkgikdgDgpaebyTOvDLbMZN75hUeNidnQCbPlt1UbfHrGDADoZMrqJADdh6/HAE6aNd/n3kAnBOhEtmHdWyXy/yey3g9IGxUlLZrWk+279qdoAEAn2joBbNN9eNAjcWiPtvJqmxbG5Hvjtt3yXJchSdx0sjeqd3vDxJygO3mJ5mIYOWWuvPXOnIBbMzyDGkeOnTTyM3jnL7B6Z6vHGsmg7i9I3lzZjZ9DST6pRyvOGNXDCEZoUUvd+vFK33GJE15/7TUz5wdznwYD3u7bQbTdGlgJ5VhIz3o7vV+3fjza+K6AwTdtrwZdOvYeI3+s3uS3u723lGi/d+43zid/RqAx07TB7TJ5WFfJk/NKX3oWp1sAjp5dI8s2tJKT57cEep0RCKhffrrkzHiT+Hu+vwdFR+WWeyu8L3oSQaAAgE7wF6xubBnEKJ2nhRTO0cDvKQKZ0hW2/d1fHfNnrSP3VfrImNRr+XPXUPlzzwjRQImT4uQEAyfP4RoEEEDgRhYgAHAj9y5tQwABRwJXMwCwdM4oY0L4wmtvWQYAxg14RV58sqmcu3DR9iQAu0bq/n9NUmj3dV6/mL/ermXihNR8jiYlPHr8pGTJlFGefLCBEbjwlwMg2BUA/pZ/B+owncB99u4gKVOikN/tA9ouPSHB88u1v2fbGVndY27riI2Lkw69xsjMeV8Fqnbi7480vksmD+0q2bJkCikAoA/SYx3f6vmSkRMhGEvPLRs6CW/ZcYDjLSm6teJ/o98wvoA7ncB7owR7rKTTAMCajdulRbu+snHrbsf98HbfjtKx1UNy8VJMSAEAfdHI3u2k8/OP+qw2cRIA0GsWrm4iJ85vdlxnDQI0uulTCQ+LtD1mMNDDCma7SxpV/sxYvu/vGMAs0cXl201tRbczeBb94l6n1AiJTJMxVQIAYWFppGbxAXJTofZy4ORP8tW6x+VS3MlAzTJ+jwiPlrplJ0jJ3A87up6LEEAAAbcKEABwa8/TbgQQSBRI7QBA+2cfkmc7DxZdxh9sMSdtxQrnsz0JwOqZ5gkAuvTbbvtAoLqYX7o3bdudYgEA/fI8+t2P5NX+V04X8C76pVi/4OvX+17D302SHFDbpKsannrwXnlj2BTb7QN6nR6/+HjTeo62AujpDK27DpPPvvo+EInxuxkAWPzdb/JQmzcd3eN50bvDuxtL+UNZAaDPMcdE6eKF/Fp6V8y8T7cYaOLF9z5eHFTdg53Aez9ct5R8Pm2wxMbGOTpW0kkAoEblssZWkrHT5wXVlnKlisjHk/pL8cL5Qw4A6OqZWWPe9MlD4CQA8PvO/vLX7pHGEn3nJUyqFXlVKuR/IeQAQLrI7NLops9E9/D7CwDExJ2SVXtG+1QtfVReeaDKAjl2dm2qBAD0hbqUv2nVxfLT1u6ybv9kxzwEABxTcSECCLhcgACAywcAzUcAAful2OZE72rmAHCSaM+qD80TAEoWLWAcNRjKMmdNMDh7XC/ZuedAigUAdLL9VKeBxl517+L5lVl/0+X1rw6YkHi6gi7/7/LCYzJ3wbfGM+yK5zYBJ+NbvyA/3LaX6N50J0XHhQYiNAjhffSik/vNibQmL+w9YpqTW3yuWTFvnLFH3+70CauHmmPp7PkLlvkk1P+JZvXl4OHjMuOjL30eUalscfnonf5y7MQpRxN4qzpoYKZimWKO7ncSANAkgHb5OQLBaiBG2xvK34Y+2/QoW7JwklcFCgDcV3GuzP/7fjl+7t9cEeYDdJl+luhicvTMGo98AP8+Pk/mm+WeCrNk4erGcvL8tkBN9Pk9TXg6qVtmvLHv3i4AcEux3rLn+Ndy8JTv36g5OQ+0giDULQBaYV190KTKImlPTWYAACAASURBVFm+uZ3sPf6tZRt1sp8mPEpi4s/I5csJxjUEAIIeDtyAAAIuFSAA4NKOp9kIIPCvQGqvANBj+jTTve5510RiwRTPAIDdSQBWzzNPANCl5lp0qXjrbsOM5dtOi/nuo8etJ3yedXOaBNDfknWrIwPVq+dbU0Wz/euy95VrNvk9TeGFJx4wjkX0TBQYqL1f/7DS8phHc5LX5J7bJVPGaNm0bY/8c+io3FKlnLRq0UhavTrUSDrnXbQOr730hLFCQU9H8C6akG7OuN4y85MllgEAnYg/0qiuaII+q4m4Pk9zQ2hywZYdBljWQbdKPNK4rnFEpT5Ht3FkzZJRhrzeVn78fY1h6F3MpJGHjhy3zDeh1/s7FUKPxdQ+ypEti3QbONFyS4vmvNB+/t/HXzlKAqgBLH8JOM9fvGTZd7oKZGSvdkZf6RGZP/y+xqe9Wpc+nZ+V7oMnWQZydIKvfb9+y075fMkPlsPIzKng+WOgAECtEkNk0ZrmFkvbw6RmiQFSuVBHWbSmmeXkN2v6klK/3AxZtvE5ywCATvBzZCgvZy7tkwsxhy3rrPvkQ5ugh8ktxXpJtSJdA+YQ8Pf86Mickim6qBw/u94yyKGrFBpXni8/bu0mB0/96tOG8LAIyRxdTLJEl5RcmapIgWx3GkkEdbuC/nczf0Cgv3t+RwABBNwqQADArT1PuxFAIFHgvwgAREZEyMeLvjOOC9RJsGfRycrD99cVXZasyQDNTOx6jeckO5il/OZkLl3aK5nDtegX9benfWwkDPR8h/dQ0PpUKV9SdAXAy880T9EkgP5WAGhbdUm1Trw8y6WYWImPj5fd+w/5JP3zvM47QZ7TIe4vR8LciX2NjPjexV8gQ7/Oa2LH739bLXc+3MHnXrNPP1r4nWUAwFx5olZ2E3zdj6/ttZscm8kjrQxC3Xqgz9LnFi2Y1++KEN2aEOhYTCeravR9gY4L3LXvoDzZcYBPM+vXqWEEWXSFgL+6+FvJoSsQenV6RvytEDH72rMCgQIAFQu0CSlBnr5DJ8f1yk+Tn7Z2swwAaIK/ZlWXysYD78kPW7taJs+7uegbkiV9yaDroKcJNKz4gWiivkBJBP0FAMxEfUvWPSE7jy706bu0EVmNbQpr90+UrYc+dvRnnCFtfrmj9BgpkuNeR9dzEQIIIOBmAQIAbu592o4AAv+5gJ5nfvDIcdm594AxqdWvvZoEMDpdWqMup86cky079hrJyfTrbdbMGSVjhugUrafW4djJU7Jt537RRHZaMqSPNiZ2UVGRkjljekd750OplOYA0GPVXuk71vJ29dBJmWZ/98zif+jocb9J/7y3DwRTN6erFzyfGWhiqics2CXLM/Mz6MoDqy0AZgAgJjbONvGjk+XxWoeUDgD4WwHgGaxKiaBacgIAnic12NVFV8lMfes16Td6huUKADMAYHcChxkQ0RMn/qsAQKAVAGYAYPexJbJsw3MSG3/WZwgEyuJv97djLs3PkLZAigQA9Au/1R5/cyn/hZijxnGKly/HO/pzzpA2n5EkMXuGCo6u5yIEEEDArQIEANza87QbAQQQuEoCuhKh7esj/Cbd0xUMfbs8Z5x5rwGLPqOmy+BxsyxrHGzSP++H2AUAzBwI+fPk9HlvcgIA5t5xXRHiLwCgL7Xbnx4oAKCnS9xTp0aKBgA0id+C94bKxYsx1/wKACcBAN2KoPkidIuJVS4HMwCgWyhaduhvHLfoXaxWWqTmCgCd3N5TfoYsWf+E3xUAR8+uloWrm8rF2OMpFgDQzP/1y88wvrKnxAqAVXtGyW87+vrUzwwAFMlxnyxe+6j8c9J6+4Xv4P53C8VV+qeN1yKAAALXhQABgOuim6gkAgggcGMJ7D94RNr1HG3kRrArb3R4ytijPW/RCnmxxwjb/AnBJv3zfp8mFWzxsu9ERK/TowQb3HFzklvCwsIkd86s8lTHQZYnO0wc3EXatmwi0z5cZOR98C5OtwAECgA83rS+UW+r0yX063b7Zx8Uzy0gGkjRd096f75l4EFXDGhm+8iINJZdkjYqSlo0rRdwS0iWzBmNlQtWiR6dJNbUYx7r3FJZ0kenlUBbBfYdPGLZd5qPYO7EflKiaH7boxoDJXO8GgGAbOnLiCYCtCs5MlaUKoVesT0FwFwBkBoBAK1T1cKd5dbi/f6TAIAe55eQECNr9k2UDQdmyNmLeyXh8pUVS3ZFVzfcXW7KjfWPJa1BAAEEUliAAEAKg/I4BBBAAAFnAt5Z/j3vatrgdpk8rKuReE8T1ukybKvSvOEdMnloV8mRLbOs+HW1cRzcNz/9aVxar3Z148i+u2pVk7RRkbaV+vWv9dKg5auOEzTqM/t1aSXte70t8xYt93murkgoXayQbNm51/KZZoLG8e99mqwVADrBtztRwaqxZuBh5ZrNlvvm9ffX27U0tqR4lu27/5Gjx09KlkwZ5ckHGxgJBW9/sJ2lZ9WKpeT8hUs+eS7Mi81Jtb8VFOa1+nW9xk1l/CYBTJcuyvJEA32GbgvR7SxrN+2wrKtuNXnl+Uf8rrLQHAApvQLg9lLDbb/O6xf+ojnvF010Z5ZLcSfl+LmNxlJ4/fpeMvcjqRoAiEiT3ph4W022c2euIU0qL5JdxxaFfAygmQMg0AqAS7EnZPPB2RIdlUc08KEmmodAVwTsOfa1JFyO9elXAgDO/u3lKgQQcLcAAQB39z+tRwABFwt8vqqBZZZt3Wf8QOVFontqU7togr93P1hoTITNxIQ6cZs3ub+Rl+C5LkMss8lrvcykfzmzZZHXh0yW6XMXWVa3cf1aMqBra6lSoZTl7/72eFvdoAGAUb3bG1/SX+0/IWiiAd2el54dnpKBY2cmKwDQ/eUnjHZbnTTgLwBgdwxgoIaYy+o3bdvt6Bg/q+fNnz5EmtxT229yv2ACAOVLF5XWXYf53U5iVQ8N0iyeOVyqVSr9nwcA/B0DGKgPdIKrX+AXrG6UalsAdIJ++PRKywR9moRQE/SdurA91QMA+058J5sOWG/7sXOqWKCtaICFggACCCBgL0AAgNGBAAIIuFTgWggAmPS61HvizM9l5ryvZESvdlL/9uryYo+RthM7M+mfnsHetvsIv1sJ9B16vU7amzes45PgUI8Y1ERwmizOSTEnwhqw0C/wv63a4OQ245pgEuXp9f5yAOjX6W9+/FOav9DT8eoFTeLnb9LrryFmToSdew6EFADQzPwz3+4pmktAj5ZUu6+W/2b7SicrAHTbwodffBP0EZvmVgQnxim9AkCz9P+5a6is3D3McYI7E6lYzsZye6mRqR4AiAhPb5mALywsjegxhtFROVM9ALDn2FLZcuhDx39bacLTyh2l35YyeVs6vocLEUAAATcKEABwY6/TZgQQuKEFftrWXY6dXefTxkzpChn/4z1tZDbjt2spAGBW9uTpsxIZGSHjZ3xifN22KmbSP/2SrGe4T5z5maP+9JcscOvOfY4n854J5lb8+rffLQqeFdMgxDuDuxj77DWPQKBM+U4mpxcuXpLXBr0jup3ASTHPrdcl+K27DTNOKnBazOCFTt7ttgDYPcvbPtBpEPocpwEAzW0wcsqHtuPFu066BWPCwM5GUEj9AgVZUiMAEBt/Tr5a10L2n/heRC477QLRPf73lP9fqgcAiuZsJAv+fkDOx/huvSmU/W4pk/fJay4AUCDbnXJfxY8kIk3KnpriuHO4EAEEELhOBAgAXCcdRTURQAABpwJOJ/ZOr3P63pS6Ts92f/H1EZZZ1/Udmhywd6dnZeyMecbkN5iik77ZY3uJ1RF5mpPg7Wkfy6RZ8xO3I3g/u0yJwvJIo7rS/eWWicczan3ffvcjmfXJUsv7smfNLE891EBeef5R46hFs6REAECfpdsoPl28QoaMf992v7vWod7t1Y2tENoGLU7aq9fp5L1K+ZKiKwBefqa5bRJAu36oc8tN0rdLK7mrVtUkqy/Onb8oQye8L2Omz7NcwTDsjRdFc0E89nJfI++AdzGDGfrfExISjBwQo6bOlYXLfrasip6+8NLTzeTphxpKhvTpjGtSIwBw5MwqWbSmuWUG/nxZa0vTKouNd+s++z92DZH1/0yRmLgzfodxeHiUREfmEl0BULVwl1QPAOg7Fq1pJnuPf+tTLw0k3lSwnfy2o5/EJVzw+V23EGRKV9hvgECfHygHwIlzm2Tt/kkSE3far01URCYjL0LNEoMkMk2GYP454FoEEEDAlQIEAFzZ7TQaAQRuZAGnE/stBz+Q0xd3+VBER+WSMnlaXtUvabq8vtfwaT5f983kgHv/OSwPt+1tmxyw1WON5Ilm9WX0ux/5ZKN/9pH7ZPzAzomTQG8A/aKsKxF27j0g585fmeBo4CBX9qyJk36r8aP3HTt5Srbt3C+xcXESGREhJYsVkBxZs0iETWb9lByH+lX99Nnz8s+ho3LoyJXj37JmzmjUPUumDBIeHm75Ou9660Waf0GDFVFRkUYiPV2xYBZdNWC1AkBXCLw3qofoKQCaV0GfUbJoAaMOnvd7V0In4RpE0TqbZtmyZJKoSPvEjf7c9HkHjxxPHBv6/mKF8/u0IyXtzWedvbhPlm1sJQdP6dYG3y/7dknqzlzcLQdO/SqnL/ybsDBnxpskY7qCkilt4cRVO6lR52v9mbpa4vSFnXIh9ogcOv1H4rYJ/XeqQNY7JEv6khIm1mP7Wm8b9UMAAQSuhgABgKuhzjsRQCBkAfNYqC2HPpDTF3Z5fIEKk6iIjJI1fWkpn6+VlM7zmOhXMy1/7BosB07+ZPnOcvmekVJ5HpXVe8fK7mNLfK5JH5VHCmSrI1sPzfP5Tb88Fc7eQNbtnyonz282smbrGda5M1eX24r3F82Y7V1Cqf+BUz/LX7uHS3xCjM/zKhR4Xi7FHpeVu4ZKufzPGkdlaTsuxh7zuVbP8c6RsZJEpkkv1Yp0kx1H5gfcKnBZEmTrwbmy7p8pcvL8FomJO5tkYqNf3CLSZJDs6ctKoRz3SIX8zyf5CqfHkf256y05eOoXuRh3XC5fTjDqZX7RLJTtLqlSuIto4kHvol+2p8z+wjin/czZ84lJ/zTDfqA9+5rN/o32Txk5BPQUAc+iR8TNmzxAbipXIuRx6OYb/QUA5k7sm7jCwG1Gelzd7zZfxa9YhMktxXpJtSJd3UZDexFAAAEEriEBAgDXUGdQFQQQ8C9w9OwaWbahlTERDVQ0EFC//HTRr2hr902yTGilz9D9rPdW+EDm/32vHDnzt89ji+dqJrkyVZHfdlifE29XDz1K647SY4xAhFlCrf+2w/Nsl9NmiS4h+vVQgw9Vi7wqO4/Mt8wO7llPDVLULTtB1u2f4vcUAD1yK5h9ypohvHHl+ZIzY2XRwMGv23sbS3g16OGvaDCgUoEX5bYS/X2+5OlX7SUrfjey5Q9/82W587Yqxhfulh0GyPJfVvl9ri5Z1y/4f6ze5HOd5/LxQGOJ35MKEACwHhGad0OX/p+POWR5gQYTNYO+HmlHQQABBBBA4GoJEAC4WvK8FwEEghI4d+mALFzdRE6c3+z4Pg0CNLrpSnK0L/5uZEyUvYvuZ61d8i1Zvrmdz55dM6u0/g/6YAMA+p5M6YpIkyqLjP2wyan/odO/2wYAPNuT0gGA9f9Mlb92j3ScpMzz+MC/do+QlbsGW54lbtWBesa3rkqoUbSHZf/qCoD00ekkTZpw2yPkdK96dLq0cvjoiYBjxAwA6D70DVt3ScUyxYx7KYEFCADYGy1d/7TsOPK5xQVhUrHAC3J7qRGBgbkCAQQQQACBVBQgAJCKuDwaAQRSTuD3nf2DmoxeeXOYVCvyqtxSrLd8v+UV2fDPdJ8K6dfwYrkay7bDn/ocyWVO4PULfCgBAD0yq2bxAXJTofaSnPpnz1D+Pw8ANKgwR5ZteE6On1vvuBPNAEDC5VjbgIu/h3kGTPxdp/vLn+jQX35emfSkg+cevV9efqaZ9Bw2VZZ+/4ftI2rVqChzxvWWwgXyyAfzv5EXe4yQsiUKG4n9GtevJWmjQtt77hjqOr8wtQMAThLzXauEu44ukmUbW0tc/PnEKupqoMoF20uNYm842qt+vbZfV+vsO3BEfvh9jfy9fqtP4kbNEZEjW2YpXbyQFMyXW4oXzi/ZsmS0zU2RWn0cKPkmgcDUkue5CCBwrQgQALhWeoJ6IICArcCl2BMy/+/7LSej0VG5JUt0MTl6Zo1lRuo8mW+WZtW+lj3HvjYmtLHxuoc9adEggFU2azNhl122aiddplm765aZkKz6VyzYVlZs6mBZR886pOQKgDtKjzW2W1gdA6aBFc23oPv5NUGXWcwAgOYW+Hl7D5+Ain7l1+XPl+JOGvkbvEua8HRSt8x4IyeDv6K5AXoOmyIjp8xNcpmuABjdp4M0rl9TRkz6UEZMtj5DfHD3NvLaS0/Ir3+tl5YdByRJJKgBgH5dWknViqX8Jq5z0vc36jV6ZKKeOuBd0kZFSYum9SRvruzJavr1OgHWRsfFX5AvVjeSw6f/FF1dVD5/K6lYoG1Q2emvx/Zr0kUNvE2fuyiovr8aW3EIAATVRVyMAAI3oAABgBuwU2kSAjeagP6Pad1bqxPHpCVMapYYIJULdbQ9ssqclKaNyPr//8N8pSMe/WpXv9w00fOw7QIAunddkwjq3l69xvOrn/mS7BkqSK2Sg+Xr9c+EXP9KBV6SX7a/GTAAUL1o96CSAOqqhoOnfvXxULPaJYfLNxtbWx5lpjaa9C9rhjLGfv8iOe6V+ISLEh4WaWTk/nbjC7L10McWzy0tTat8KYfPrLINxugRYnpEWKCycdtuea7LEPlt1QafSzUBYLcXH5cFX/8sXfqPT3I0n3mKgN7UtvsImb/0R5/7NZDQp/Nz8vLTzdgWEKgjUuH3lJ4AL/rmF1m3+d/s+maVdQXIQ/ffGfJpA3ZNP3l+m6QJjzK2/oRSUrr9odQhmHv0OMm2r48wEm4GWwgABCvG9QgggEDyBQgAJN+QJyCAQCoL+EuCF+jVnonp1uwdL7/s6OXzZdrqGdkzlJMmVRaL3h/ovOoSuR+Uz/+6xziiyrvoZNrpBN6qHvr+yoU6GJn0rVYp6GS8eK6mUrlgh8TkYk6PAfR3Xb1y04xJ+imPY8nsrMPCwiVvlppyT/kZkj4qr9g9N1Bf6e92x6RZ3bvi17+NDP+6JcC7NLjjZnm7X0c5fuK0tHtztLEc+daq5WXGqB5SrmQR0VUE736w0EguqEcOWpWnHrpXRvZqJ7lyZHVSda5JIYGUngBfb198U7r9KdQtto/5dPH38lCbN4N+zdU6jeN6Gw9Bw3IDAgggEECAAABDBAEErnmB5AQAPBPTaQLBBX8/YLOsPSmDLt29o/Tbxn8MFAAomfth20lvcgMAge63+mKeEgGAByovkuWbX5K9x791PD4KZa8v9980T+avami5ssDJg5yuANBn6Z5jDQK82GOkkRjQuxQpmFcGdntebqlSToZP+kC6tHnMONt+3eadxqWa+O/A4WPSdcBE26+X5oqBPDmTt6zdSdu55opASk+Ar7cJX0q3PzXHVUxsrLw+ZLKMnvpR0K/RnABX49hIXT106Mhxn/pmzZxRKpUtYSQapSCAAAI3sgABgBu5d2kbAjeIQHICALoEX5edp43MJlYJuuyI9It206qLjaRdgQIAqbkCQOtfqUBb+Wlbd8sVAKkZANBTE5asf1IuxBx2NJKiI3NK48pfyA9bu4QUANCkibVKDJFKBV909D7zoh17/vE7iW//7IMytMeLsnbTdunYe0zisYAaIOjU6mF5+uGG8t7Hi6Xf6Bmipw14l5efbi5v9XxJMqRPF1S9nF6s+6c/nP+NXIpJelxiVGSk3FWrqny1/HejfhrkKFOisDS6u6Z0aPWQEczQopOwT75cIXv2+x4/V7FMcalZvYKRLyF9dFrp2eHpxGrpCQh6lOK8Rcvll7/WJwZRsmfNLJoosV7t6vLgfXcYyRLNcvbcBXn/06Vy6oxvLg09ovG2ahXErj36jAfvu1P0y68WDeDs3HtAZsz9UhZ9+4usWrfV+O+VyhaX02fPW67s6N+1tfTq9IwjWtNF6/vlt75bXWrfXEka1r1VMqaPTpK7QOu1ZcdeY3uIJpP8/e+NieNCc0PUrFZRmjWsI3fcWjlZCSNTov36jE3b98icz76WZT/+aeS1MIv2hQa/Hm18l7H6JSIijfGT9rnV1hnP/rHL86AJ8lo0qSe5c2YznnXi1Bl5qtNA0W0W3kXHUeXyJSQyIiLJT7v3HzLGmhkAKFY4n+34rXFTWTl5+qy8M+tz+ebHP0WfWe/26vLSU83kztsqJyYQ9JeX4rEmd8vGrbtl3IxPZGiPtrJt136/W0K+/n6l5e+auLBC6aIycebnRn115ZCOh0cb3y2tWzTyWSmUkJAgv63aKAuW/SQ/amLEDdsSx5H+HRfx+LvyBBr8ehupXqmMozHORQgggEAoAgQAQlHjHgQQ+E8F/AUAsqUvI5oI0K5o0rnaJYcZP9sf0eV7ty691zO7c2WqGjAAkCFtflm67km5EHvU50GBvuA7qb8mMly+qV2yAwAZ0xaUO8uMlQxp80nW6FLyxerGtjkAdAWAXnf24j75fdcA2XNsiVyM1eP1LttaazLFumUnyLr9UyyfG5kmo+TIWEk0GaBV0X3TehRgviy1gh5f+tV00qz5MnDszCRL+nWS/7/RbxgTFrucAToR1OSBR4+flM79xluuJnh/bC9p2fyeoOvl5AadDD32cl+frOn+7jXbpZNuf1+MdQWD/q4TWc/Js04UPYMhdu/SCZfe9/zjjY3J7rETp6Vlh/6yZMXvPreYRv7aY+751onr3AXfSrueo223YFjVKZgAgD8Xz2d7fonWoMjQCe/LmOnzLINBnvdpwsjhPV+WsiWD3+ufEu3X9mlg56135gSsa/OGd8joPu1Fx80XX/8kTVtZH7e5dM4ouadODaNvWrzc16cLGtWrKbPGvCnZsmQyfvM3Hh5vWl/G9u8kObNnsRxeFy/FSESaNBIbFyed+42Tye9/4eTPJfEancy/2qaFEdiwO5lCg011bqksHy/6zjh1QFccfLTwO2Prj3dp+2QT498BTR5q9bu/ynluL9LrNDjQa/g0mTjzs6DapBdfjbwIQVeSGxBA4LoWIABwXXcflUfAHQJHz66WhaubWiak0y/kRXPen2RSqckCj5/baOz11wR1miTw9IWdsmB1Yzlzca9DtH+PEPR3CoBOehMkXhISkn69NV+SN8ttcnup4cmqvwYYUiIAYNbJzIvw49ZufgMAP297Xc7HHjaSmWVOV9RI8ndZ4mXHkS/k2Nm1Po5mAGDPsaWy5ZBvBn79vWTuhyRjukJJ7tW+uhh7TKIiMkvtkkNFjwMMtezad1D6jJwuM+d9ZTxCJwn6Bb/boIl+Jxg60e33aivjf7jr/d5F8wFMGNhZNEFgSpdQAgBah/p1asjMt3uKLl12MoEyJ89rNm6XFu36Gl9FnZa3+3aUjq0ekuMnz6RIAMBf/gZ/dUrNAECJIgWkz6jpMnjcLKcsosEjDXyYqzGc3pjc9sfHJ8ioqXPltUHvOH2lmNtZ9Ki+B5593dj+4l3MII7+/Wh+De+if0sje7eTdGmjjJ/8BQDMezVIpV/t765VTapUKOWzksZpoMa7Lvq3+NnUQcaz7QIAnveYgZ7UCADoezq2ethYKRQVGSFjp38ir/Qd67hvPC8kABASGzchgEAQAgQAgsDiUgQQuDoC/o4BDFQjM6mcXQJAnXTGJVy0nMDnzlxDmlReJGv3vyOaMT+UokeA3Vz0DdtjAAM9U+tfOEeD/zwAcE/5/8nXG56Tk+e3BKpi4u/6hb9++RlGsMXqGMBAD/JM2BjoWn+/69LbFb+ulu9/+1u6tn1cNm3fbTvhcfqee++8RWaP622cY65fb/X/wsNTZq9wqAEArfsnUwbKfXfd6jgAoMcf6qRx7PR5TptuXFeuVBH5eFJ/yZsrR7IDADoJbP/maGNbQ7AlNQMAp86ck2at37CcGPurp25J0FMjnO4d11UGyW3/+i075ZEXewcVxNE2vDu8u9S/vbo80aG//LxynU+z9IjMHu2fFLu8Cebv5o1q9ny3YcY2EidFJ+267UKDSbWqVzT+hkINAOj7zEn3ytWb5PYH2/mtQmoHAMzn582dIygT70oTAHAykrgGAQSSI0AAIDl63IsAAv+ZwJ+7hsrK3cMcZfD3rFSxnI1FM9pfOZvb9wjAsvmekj3HvrZMDKhHBzas+IEcPP1bSAEA8/58WWtLcuqvOQaCWQHw7cY2ll/gTRcnKwDql5shyzZqAGCb4z7WL/dNqiwyVgosWN0oqHv1JRqMUe/8Wes4fqeTC2d/9rU82XGAk0ttr+n8wqPGagLdl69fb9/7aLGxNL5QfvvtJ05fmJwAgE7W3mj/lHQdOCHgEmqtr+4HD3a7gdkOnTw2u7dOsgMAuiQ81DqkVgDgwwl9ZN6XK6TX8HeddlvideZKjHy5czi6Nzn9bbZfk+7pEZfepW7NqnJ37Wry7U9/GXv9vYtu5RjQtbV06D3GctKu40kDGj3fmmqZ2O/DiX3lsQfuTnysrkTQ3BkaMAi29O3ynGhASouTFSxWz9f2zh7XS3buOXDVAwBavxXzxkn+PDmN7RN/rt2cpMq6TWDKsG7G0aLaXu+8CbrvX31LFi0QLCXXI4AAAkEJEAAIiouLEUDgagnExp+Tr9a1kP0n9Kxp+33o3vXTJfhVCnWSZRtbS1x80gRv5hfrdfvfscl2f2UbgF4X/AqAMCmdt4XcVfYdI5FgcupfsUCboAIAu48tlmUbWktsvG+iNvVJjQCA7uuvUfQNqVakq9EFWw99LN9v6WRbB6txZG4h0FMVUrLo8uD7nu7ms09a93BPH/G6rFq/1fgiq4nErIrum549tpex3FsT3OkXmD4cmAAAIABJREFUT/0f7/rFT7cFaMK8sLCwkKvsb0Kok+6bK5eVN4ZNsUy09nCjujJ+QGfpM2qaowCAJoZr8EQXn7rql1k98lCTxnXo9bb88Psan2s0CNLtxceNXArJyQEQn5Agdz7cwdJr0pCuxoqGvqNmyIyPvvS5xpwA232hNm/QFRszRr0hy3/5y0haGCgJoI6F/m+/J7M+WeLzTt33rkkkl/2w0pi4eRed+C94b6hcvBgTcBKqX3eT2/5X2zwmnfqMNY6x9C7mBN1un7/pMnzSHMsJvu6DH/RaG+n51hSf8aRjZOnskUaiR8+ycs0mebhtb8ukjYH+KAKtYHnhiQdE2/vB/G+MQENy7JO7AkD/HXikUV1j24PV2NS66RaKGjeVsQxwaR6GaSO6G7k0rPrPzjeQIb8jgAACwQoQAAhWjOsRQOCqCeg++z92DZH1/0yRmLgzfusRHh4l0ZG5RFcAxMSdsvwinildIXmg8kLjdIBfdvSyXF2g2wCKZL9X/tg1yHG7oyIySaUCL0mNYm8Yk3+zhFr/vFluDSoAoO9bvXes/LFrsE/QQ3+LTJNB7i47WVbvG2+bA6BBhTny87bu8s+pn2zzG1xpV5ioY/Uir0nZfP9mmNdfdMXFD1tfFc3hcPlygh+/MImKyChZ05eRmiUGhpQE0F/naKbytq+PkI8XfpfkMt3336n1w6KZ7fWYQLui+3q7vPCYaNIyXT7vmdhLnzGqd3sjQaCZZd3xQPn/C50kzbPbk60TumkjXpcBY96zDACYbXzywQbGPnWdSFmthtCv2HPG9TYStvUb/Z7lZEsnh/p1uHXXYckKAGieBqs6aCBF66AJG+2+CAcTADC3bDg5BtDfXnZNIqknRWzatkcefam3rN20w6eLdWKvJdAydL0uue3Xffh2iRgDjT1zEqwBEasVBBrs0ER4GgTyDvLYfaHW7TCfffWD8bzd+w4GqkKS3zWo1Kfzs9J98CTL8Wv2d3Ls9W9E/87vuLWKkX8g0HiwSwJoJgnUf09adhhgucJCx4r+Ldn9bgZPPE9rMEGu1rGIQXUYFyOAwA0hQADghuhGGoGA+wT0iLoDp36V0xf+/R/jOTPeJBnTFZRMaQsbx/6lVPF3DGDNkoMkQ1Q+OXp2jURFZJGC2e6UbBnKJZn4W9Xjv6i/Bhy0XvtPfi/xCZckc3RxyZ2pqmRJXzJg/TzrfO7SAbkQe1iOn9vk450rUzXjtAB/RVc/HDu7Tg6c+smohxa1ypv5VtFgSbD1CaVf9exvu1MA/D3PPAJQv9qNnPKhcea5VXm9XUtjKX4oSQKdBADstjEECgB4L5n395xAE2adHI7p10na9RyVKgEAM8+CHld4LQUAnJxuoF/eC+bNlawAgNP2JycAYL7jp5VrLU8C0CX1A7s9L68NfscnR4D3CQDefweHj54wMuzrigu7Ywa97wm0gsUcv4H+RuyCL1aT6uQGAGJi42z3+Gt9Q82zYa4QME9YCOXfOe5BAAEEnAgQAHCixDUIIOBqAX8BAD32LqWXrLsaOxUbr18RO/UZYxyJ56SYWdNz58hmfDl/sccI2+PWdJl+71eeNZbQm2ekO3mHXhNocqNbD0JdAZCSAQDdP65fa5/v9pZlAMD8Uh6oPXZfwM1VCBkzRF93AQDd+50mPDxZAQCn7U9OAEAn3LqtZNuufZaJMXXCrKdh6EkYqzckzf/hfQKAv/GtyQG37NhrbKvRZJwfL1xuedyj0wBWqCsAUiMAoO0OFKAKNuCogUPND9CiST2n/2xwHQIIIBCyAAGAkOm4EQEE3CJAAODG6WnNwD5l9hfGOe/+lit7nusdzLF5+j/kn33kPtEEZ7r83kkJNGHWrPk64Zg6Z4HP45xOoMwb7c531/PS507sJyWK5pcOvcYkHqPo+UJdAt3nlefkhe5vWeYj0Hb3euUZUS/dKmGVU0GXwO87eMTyjHndS//5tMFSqWzxgBMsJzkAAq1o0HPqNbGj9pmeHKHH3nknZtP26xfdQa+9IN/+/Jc83LaXZRAomC0AyW2/vwCAbvWoWKaY7bArXCCPPHT/nXLg0DHLkwDUQrezTJo13+cZ3icAmBdMn7tIDh4+LkUL5ZP8eXJInlzZRYNmZjl15qyxcsZ7C47+rqsKpr71mrHlZPL7X/i8UwNYb3Z8WnTlylOdBlq2y5/91QoAaEU1CPDMK4Pkj9Wb/P4zoOP9jQ5PycP31w15G5GTf2e4BgEEEDAFCAAwFhBAAIEAAgQAbrwhEhMbKz/8tkZeHTDB50unttZc9n3o6HFp232EzF/6Y1AI5uqBPDmzB7zPXwCgTInCokviV63bavkcnZTrxEyTBNpNoHTfvlk0M7ndGfCa5CxzxvSWe9z1fn3PK88/EnLGdn2GTtb0uLwGLV+1nEhr0KRYoXw+GdTN+psrGnRydejIcVtbPae+asXSRsI1J8ECTRholxhPX6L733fuPWD5FdvcG581c0ZZt9k3P4BnJSuWKW58fU9O+7u2bWHbBxrUeO6x+yUyIk3ia2Pj4mXdph2iY17fr5PuYI/v04d5nwBgviCQr78/gEDjV8dD6eKFRI89PHM2aRJXfa45wT96/JTl6ourFQDQQKMmUhwz7d/jNqtWLGUk0TRPi8iQPtrI+K/jJjlJRAP+A8MFCCCAgJcAAQCGBAIIIEAAwJVj4FJMrPQcNkVGTpmbpP36FVRPB7jvrtt8kv4FA6XZywd1b2NMQv2V5BwLpwkIX3yqacAv5ub7NYGZJvH77Cs9TcN5UZPFM4cbJyEMGf++EXAIpWgAoGC+XLbn0Ad6ZjDHADqdoJr74vV4x4favBmoCj6/m8nh9Hg3J0VXnjzRob/PHnsn9wY6BjDQM8z7NRigX+X1OEEnxV+G+uQEAAKN30B1M7c0aIDDKgHj1QoA2J3CYNUeTQyoW4d0+f+tVctJePi/iWMDtZ/fEUAAgVAECACEosY9CCDgKoHtRz6T9ft9zwdPEx4l1Yp0S/Gs9a7CvcqN1S/8uuTdc3myLgvv1PoRGTPtY9ukf1ptnUzdVK6E5X5p/b1cqSLy8aT+UqG0/ZJsvS7UAID5/OKF8zsOAOj7PvziG2nTfbhtPgOrLvGc5Nodq+ikKzUAoBOeUM+ODyUAYJf40KyvGQDQbQB6WkQwwRH9mqtfxu+4tbKT5hvXxMcnJLv9oY6ZHu2flAFdnzdWYejk3+okAKuG2J0AcOHipZBXhJiTc92WYLenPhCq5jNo3aKR6Ji8lgIAX/+w0vK4TX/t0SCLHoP5eNN6rAgI1PH8jgACyRIgAJAsPm5GAAEErg2BK9sU+hnH6YWFRUhUmsySKV1hIUgRuH/MvAADx840vsLpsX8Llv3kd5Jsng6gS817jXjX+CpuVXTCq1/N/ZVQJ3MaqHi1TQuJjYsLKgAQFxfv90QD77rqkvEJAzuLbhHQopM+3eM//r1PA+N6XWF6BJskzXxMKAEAM+mgThKtihkAyJEts7Fv2+lpETph0yPznnm4YdB7t4N5j2edzfbr0Xuaz6Fdz9GW2xLsOsYzkBPMV2q7EwBCDQDoWNKv/80b1jGO1wwlAOC5zeZaCwDovyneR4Y6+WNpWPdWmTXmTeM4TgoCCCCQWgIEAFJLlucigAAC/6HAn7uGyh+7Bvu8MTJNRqlffoYUyXFvwNr8tK27nL6wS3JkrCjhYRFiHqsYER79nxzVF7CCqXzB/oNHJCoyUo6eOOV3Eug58dBEd5qczOrYM02sN2/yAGOVQEoGALyThvmbhNlNmPVr94pfV8uoqXNl4bKfLaun73np6Wby9EMNjfPTPcvxk6flrXc+kIkzP0uykkBPQ3jgntoy65MltkkAzYDI3+u3Sq8R03ze//TDDUUnuPoM7xJKAECfoeeud+w9xjIhm65IeH/sm1KiSAHjdUeOnTQSLk6Zs8AyUaRO/PXIti4vPGr0baj7t5PbfjXS3BAauAq0akEn3JXLlZAH77tTHm9Wzxjn/vJBeLvbnQCgqxl068QnX66Qv9ZtMZz9Fd3Tr0kINeldUY+AUjABAH2GbnvRLTZmos1rLQCgQb3W3YYZKxOCKfo399E7/aVsycLB3Ma1CCCAQFACBACC4uJiBBC4HgS2HZ4nyze1k7iECz7VvbV4X6lauEvQzbgUe0JOnN8sB079LDFxp+To2dUSnxBrPCdb+jKSMV1BKZD1DmPSHB4eFfTzk3vDtxvbyJZDH/o8Jl1kdmlceb7kzOh/ifJlSZDP/7pHDp32PSIva/qS8kDlRZIhbb7kVvOav18nxlPnLJRugyZaLpHXZfcfTuhrTPwCfeXTrPjjB3b2mTx7I/hbAfDt3DGigQRNQBceFmYkRNMv1Sm5T1gDCAePHE+c7GpSsmKF8xsJAQNNbs+eu2AktTt5+qyRvK9Q/txB1U29j504bRwZp6VsySKSPWumgO8NZSB5vktXTWi2+vx5ctq2U68/ceqs7Njzj5w7f0HSpEljtDF3zqzGBDolSkq137sPtW5mNn5NIuk0P0Fy26Tt0QSD+rehYzY+Pt54pD87fwGsPp2fkw7PPZTYBxrIKJA3Z4r5J7e9Vvdrng3dSmJ16oGT9zlZNeTkOVyDAAII2AkQAGBsIIDADSeQGgGAz1c1kIOnfg1olSY8nRTIdofcUqxXkkn3loMfyOmLuyQ6KpfkyXyzhEkayRxdTCLTZEh8ZkzcGYmMyCBhEnwSqG82tpathz72qV90ZE5pXPkL46u+v3Lu0gFZsLqRnDyf9OxvvSdXpirStMoSiUgTHbD9N8IF+mV1yYrf5ZW+44z9+Wbx3KOrXz5HTvnQNkdAMHvDAx0DGGgLwY1gThvcKxDKCpZrWUuPwdTjIj2Pwaxzy00yeVg3KZQvt0RFRcjJU2dlyIT35e13k/6b7XTV0LXcfuqGAALXvgABgGu/j6ghAggEKXA1AwBmVXXp/R2lx0ipPI/IhZjDMv/v++Xk+S0+LdFgQJm8T8pfu4dLRJp0Sb60n7m4R3YeXWgEHi7GHpM04ZFGUCFbhvJSJHsDSRv571nbdgEKp1/v/QUA8ma5TZpVXWqseth19EujDZmji0v2DGWNrQJZo0tdlVUPQQ6LoC/ftG2PdOozRpZ+f2VVhLnnPiIiTcBEerrEuW/n50TCRCIjIvy+mwBA0F3DDTeQwI0WALDbjuCky+rXqSEz3+6ZeFSgk3u4BgEEEAhWgABAsGJcjwAC17xASgcA/E3g/WHkzlxDmlReJJfiTtp+Xdf99QmXYyXhcpyYE+3Y+HPyzcbnZc+xJcZ/ty5hxmqCIjkaym3F+8tX61pYrlDQAMCdpcdJ/OUYIwCRJ/MtkjV96SQrD/T5x8+tlyXrWsqZS/skISEmySuL5Wws91acI1cSDfb1qY6ueqhbZryUyvPoNT82gq2g7nXvNXyacZsmB9S98IESuJk5AjSAoPuzh/V4UapVKm376hs1ADBz3lfyTGffvBS3Vi0vM0b1kHIliwTbHVx/AwrcaAGAUJN6atdOGdZNnn+8capsgbkBhw5NQgCBEAUIAIQIx20IIHDtCqR0AMDf13F/Cub+e13uv3B1E7kQe9QvmgYAmlb9Sr7b9JJsOaj7+S8HRM6UrpDULzdDvtv8ouXyfasHhIWFGysJ6pQaKRqk0KKT/pMXthoBh0xpCxtf9E9f2CmXJV7Cw6Ike4ZytgEADWLULTtBSuZ+OGB9r8cLLsXEGnuZ00enEz02sG33ETJ/6Y+WTdE9yvMm95eC+XLL892GyaJvfjGy5w/v+ZKR/Mxq7/61HgAIZYJmd878tXjU2bXufz3+zQRT51DGVzDP/6+vDfaUDbN+umrojfZPBcwZ8l+3h/chgMCNJ0AA4MbrU1qEQIoJnL24T/7cPUz2nVhuLGP3TKqne9etkt2li8gm91acLdkzVDDqoc9YuWuw7D3xrfEM84u2Lh3XJex5M98mVQp3Mr5MW5VQ7ncSANCM98fOrvN5ZeboolKrxFCJisiU+Ftc/AXZfGi2XIg54nO9/rcdR78w2uZdzACA/veFq5vKxdjjfvumdJ4Wxlf0rzc8KzFxpx31o37Nv6f8e/L1hqcdBwDMB6ePyiMNK34ouTNXl93HlsiyDc9JbPzZxPdqH+lWhsqFOsq5mAPGigTdluBd0kZklfsqfSx5s9zqqM6pddH5mIOiwRoNcERH5k7xpIV6XNnrQybJmGnzLJtgTm6b3FNbug+eZGTIN4v+9tpLTxiZy70TsmkCvg/nfyOXYpKuvNB7NWu77gu+miWUCdo/h45Kyw4DZPkvq5JU3Tw+0ftUgavZPgIAV1NfRINFeorAnv2HfCpSsUxx0SMIr7eiQUM9XeOdWZ/LNz/+6bf6jevXki4vPCZ33lY5qASa15sJ9UUAgWtHgADAtdMX1ASBa0pg3f4pxnJvzwmhkwp6Zp13+gydsJXI9aDcWWZckqXpod4fKABQIldzWbC6sZy5eCXzuGfRSfjd5ab4/HedXG4+OEf+Ofm9nLm4Ty7EHpHoyFyik+jTF3cagQ7vYlqcu3TQZ3JtZanvjorIIuv2T3ZCbVyjqwZuLzXcUYDB6qHFczWTBhVmSiCz3ce+cpQE0fuUBU0quP6fqXLkzCo5dWGHhIdFigZZsqcvJ4Vz3CuFst2VYvkDVu8dK79s75Vk5YSOrXSROaR2yWEpskJh976D0rnfeMtj1zRHQKfWj8iYaR/bJgd86qF7ja0EeXNlT9IdK9dskm279ssD9Wtfc18AQwkA6HFwDVq+muQkhcrlS8oHE/pcc0v/CQA4/ueGC0MQ0ADHmbMX5PCxE3LoyJUgsHkqgp7o8V+d0BBC1bkFAQRuUAECADdox9IsBJIjoPvBF6150PiaGmwxJ72nzm+X7za/LHHx5x0+IkxK520hd5V9x8iCv/3wpyHfr/f6OwYwS3Rx+XZTW9Ev+55FVzTUKTVCyuV7Nsl/1yR8S9Y/afmV31/j0kfllQeqLJBjZ9fa1se8X99ds/gAYyJudRSf3Xs0yaB+oXeywsDqGbpSo2mVL2XLobny8/YecvnylWO7POtVu8Rg2XTwfTly5m+/fenpp1sKftjaVTYfmuOTU8DzIbrSokL+NnJz0R6WgQA9fvHI2b8NE62bJh/MmbGiZeJBuxwFKb1F4czZ8zJ4/CwZOmF2YlM8v2zr+e66AsBMHuiNpln9x/brlJgXwHNbgZ4D3qP9k8aX/7RRKXPUnMM/QNvLQgkAfPjFNzJj7pWEkWbRvc0PN6p7ze1vJgCQ3BHC/QgggAAC15MAAYDrqbeoKwL/kcDafZMsJ4NOXq8BgPsqzZWftvWQw6dXOrkl8RpdSt6w4geSK1M1+WJ1o5Dv1+Xq/gIAMXGnZNWe0T51Myfs2dKXSfztsiTIotXNZd+J74Jqi15sZuDfcWS+pWdYWBopmO1OqVbkNeNL/vlLh2yTBaprzRKDJUfGCnL83CY5cW6DMSHPl7W2ZEtf2jKg4aTCZpt3HV1kmeBPJ881Sw6StfsmBtxiYE60S+R+MKg8Bpoqv0iOBlK//HuJK0COnl0jP27tJodO/yaXLyf4NEW3J2RIm1+K5mwkFfK/IP+cXCHbD38m+09+73OtjqtGN31mbHVIqaL7fGd/9rV06T9ealavIO8O757kq76ZPNBzG4Dnu9s/+6CxEkBzAvQcNkVGTpmbpGq6LLhfl1ZStWKpqz5hDiUAkFLO/8VzCAD8F8q8AwEEEEDgWhEgAHCt9AT1QOAaEli+uZ1sOjDLp0Y6MdZl+juPLpA1+yb6fC3W/ej6NfnwmVU2S97DjGRyWo6f22iZ5O7mom9IzkxVk3V/lvQlbQMAtxTrLXuOfy0HT/3i0768WWpK06qLjRUIZjlxfrMs+PsB0S0AviVM0oSnlfiEi5a9Z3ro13Or7PneX6Y1J4FdskCd6DetstjyPf6W7+vqgMI5Gsj3mzsaS/C9i7liQ1dNWAVFoiIyS51So+T3nf0st0x4Pk+v1QCObhtZtqF1UNtHdEJfs8QgqVTwJSPPgK5AsTo20QqgYoG2xhGFulLDrpg5K2oU6SGVCr6YeJmuVNh74js5eOpn4xnhYWklR8aKkjtTNcmXpVaSoxa9n3358mX5bdUG4z/fVu1KzgvPovuAp8z+Qnq+NTXJUnjzlIA8ObPLvEXLpVXXoUl+N5+RPWtm6d+1tZEV/L9YDaDt2bn3gPHlftG3v8iqdVuNquiqhNNnz4tuf/AuWr9enZ5J/M/6jE3b98icz76WZT/+KboVwCxqdEuVcvJo47tETwLQ4xS1rN20Q7781vfvUX+787Yqhq1dnoSwsDBjVUHxwvmNZ507f1EWLPvJ2KLx26qNiXXWRIyVy5Uw9pM3u7eO5M757xGawQQA9Pma10D77Ze/1oveq0X7qlaNilKvdnV58L47pHCBPInt9rfHvcZNZeXk6bOJe8X1OfVury4vPdUsyZ5wPVP+08UrfPwzZ8ogtapXlP/N+0o+Xfy90V4NGj3a+G5p3aKR5MqR1eeehIQEw0ZXafzw++rEftY8FVXKlzTMH2tST8qXKpK4J/3suQvy/qdL5dSZf3OEmA8O1Ed6nWcuC7OP5i/5UVat35poqNdpP2nOi9LFComulKl3ezXRvxOzhNK/PgD8BwQQQMDlAgQAXD4AaD4CVgLfbmwjWw5pFvqkpWC2u6RR5c9k26F5snxze5+Jb3RkTmlc+QvZdXSh/LHL9/gv8/fw8EjbSbXug9cl+sm5Xye8disA7Hs8TG4p1kuqFema5BKdFNotr9fl97cVH2j71d481u+3HX1sJ9c6Yc6ftY7xTn/vsstNoPdZ7X3X/+55PN+SdU/IzqMLfZpvBgDW7J1g2ef6e73y02TD/unGKgh/OSHMZ/21e6TsOPK5z7t0P75OxPWYQ6uv+rkyVZGmVZbI91s6WdbFru9uLd5Hdh39MuDWCV1xUavEkMQAwIZ/pskfOwfZns6g9c2WvqxoXgM9bjGUohPiJSt+l1f6jjMmOt5H4OnX9Umz5hvHBeqqAavS4bmHZNBrL4hO0FKraD3nLvhW2vUcbVsPq3d7BgC0LbqS4a135lgGNDzvb97wDhndp70x4ftz7WZ54NnX5cDhYz6vmDSkq7R9sokRSPDOKaAXV69URj6c2FdKFi0gf63dIh37jBE9h91f0Un2qN7tpWXze4wghNMAgNahY+8x8sfqTQGf7xm48beCwt+DNKfEq21aGHUM5Wx5q+MWA61M8ayPbmsZ0K21Edw4duK0tOzQ3xjL3uX9sb0MSyeOek3rbsMC9pH5DvPZ+v+H2r+p9TfDcxFAAIHrVYAAwPXac9QbgVQUsJuw6oQoKk0miU24YLmv21zyrvdbBRCcVFknzZnTFU3W/RULtAk6AGB+vTYn42Zd/U3KdcKry8tPX9xlOaHVJefNqiwxgiVWHp4JE/V9/t6VK1NVaVLlyyRJEs06Otn7bhcA0GMEH6i8UH7Z3tMyQGBuEdB32a2EKJariVQv0k30K76Oj4VrmlluFyiWs7HcW3GOfL/lFdnwz3Sf4aDv0gSMKzZ3kDMXdzsZLhLKFgU9rnDlriHy1+7hiadS+HuZtqtiwRelZomBSVaHOKrg/1+0adse4wSBzi88KnVuucn4AvvTyrVSpEAeubfuLfLPwWPSbdBEI3O4VUnt7Pkrfv1bnuk82PIrv792mgGA+PgEGTV1rrw26B3HLOZKiIsXY+SJDv3l55W+p3KYz//+t9Vy58MdfJ6tX/RnjXlTjh4/JU91Gpi4IiNQJTyPI9yyY6889nJfWb1hm89tP346wfgSvWbjdmnRrq9s3OpsXOqD3u7bUTq2ekj09IjO/cbJ5Pe/CFStJL9rHT+bOshYERBKAEAf9uwj98n4gZ2NxJIaiND+Gf/ep47rYY47bUNyAwBVKpSS9m+Olvc+tl7JZFUp019XQITav7pKhIIAAggg8K8AAQBGAwII+AjofvBlG1sHkcDvyiPMFQLfbXwx5Am8funWEmoAQe8PZQWArjpoUmWRZEhbIInH6Qs7bU8MCDR0zC/w+jXc6uu7d84Bf1sA9F2eRy9Gpcls5BioVqSbsffd6uQAz6DG56saWC6RN4M2X294xu/vF2IP266E8FydcPj0n7JoTXO5FHfSh0frkzW6pLECQLdWeBcNiFQp3Nk4NtI7QaOdtT5Tt6X8vqOf5RYHz/v0SMP65WdIushs8tW6xy2PdbR7T0okEtSl1+cvXJI3h09NcpSgfmF9s+PTxlfUybO/kOGTPrD8gu75RTjQ2Avmd11WHezEzHy+OUFfv2WnPPJi76AmyPoMzZ2gS/if7zbMWFbvXXQCOrJ3O+OYuCc7DrD8XXMpDJs4WwaM+V8wzZb6dWrIzLd7yukz5/wGAGpULmtMnMdOtz7+0e6l5UoVkY8n9Te2J4QSANDndmz1sJErYuXqTXL7g+2Cap9enC93Dvl82mBj64UeR9f8hZ4BV2d4vsQMQujkPbkBgHTpomxXetg1TAMAugWk3+gZIfevGniWLQc/MIK2gYomHM2X5TbJlK6I7aX6b9nmg+8HPOJVH6CriDSQa1f03/9NB2clnpiScDnWuDRc0kimdIUla4YykifzzVI4+z1G4FK3bZnH6gZqi+fvgeoRzLO4FgEErk8BAgDXZ79RawRSVUAT33236SXZclC3AVx29K6INOnlrjITRRPA2W0hcPIg3c+tSfpCDQDo/XoefbBbAMzJYZEc9/pUc/mml2XTQc347szCfEBEmmi5u+xkI1+C1f50c/KdIW0+4xbNeD//7/tFT2FwUsxJ6Z5jS/2uMMiRsZJ8/tc9lkvk9RSAJlUWyuK1j9r+rnkdjp1bZ0yaY+J8l6lXLdxZbi3ez6iyv3wEgdqkAYCSeR6Rdfusj0HUuhbNeb9cvhxnrJbQ4xgTLsdIrRJD5dcdveX0hR1+/wexueKRFdAgAAAgAElEQVRiwz8zLFcgBKqfVY6IQPd4/q6JA0dO+dD2iMAGd9wsQ15vK9t375dug97x+Rqvy+XnTe4vum88JYu/pduB3mMGAEZP/chIiOhd6tasKnfXribf/vSXsXfeu2h+g+Fvviz9335P9BneRY9NnDCws7z7wULL5w/u3kaeaFbfcgWBTl5bPXa/8cjpc7+0nPiumDdO8uTM5jcAkDN7FtvfA/logEPrF2oAQP1mj+slO/ccCCkAoPXTbRTPPXafMe6sjDUnguYN0BwCVqsg+nR+TjRppQZgkrMF4NjJ09L0/9i7Dqiqjq57FEVBQCl2BRRUsGs0id3YDXaNPSZGY8feDfbee4vtM2o00Rh7iRprTOwoKvZesCACgiLgt/aYIZf3bn1Ucc5a3/rz+6buue9xz55z9vlumCxkRTxcKX+eHISbfqnWBAiAfLmzJ+h8q35WKt6cSmSo0lnib1s+x+pU2XM62WXOF6/Zw5Ajir+LpuPxCCjTf38ZeYP2X/6enoadkY0kM22P37FS+X3p9O2pFB0bv5KN1vOIz01LterpI9oIBAQCaQsBQQCkrfMUuxEIJBoCEEc7dLU3XXm8TnNMW+ucVM59KBXN04m1VSIAIJjnYleS5aYrWbG8nenOs12yDq3e/igXZ5QAwHqkjqx0fbjl2X+5E915vlvXCxrvixc1aCYcvTpQ1bnOlPE/QTIj5AknLQIeLKJ7wQfMIOXh/cB7m7+PbFg+Ui5qF/2fpo6BmmMvfaFMCAEAQiSnw+fsRs3UpHoGcs+OWqQGbs3yO9ViERTuLg1oT0A7WZIlr2M1qld8Pe2/3JkQBWNqHE8HmwKa3wm5BqfOB1KLriNVw+wRDTCgSys68NcZdmNrashdRxpBYppSeD3mgPNY/4vPaPTMlbTyl/hl/fA5CACst8+oucxJNzXk57dqWIO2/nFM1vmrW+1TWjtvJK3euFvWweefo5rCyOnLZcfHDa9aegAqLShFGCDHvFzJIqoEQMTrN1SnbX/z58HOlmb49WS3675+s+nIifNmbXBWo/p9y8pCyqUAfN+2IcPv5y372S23qWFv21ZNJqRJyEUAQDAPEQLOjllp0PiFsikQWMOArq3o236TaN+R+JVZQJLsXTuD3bIrkTjQYIDQY6eBUxJEANy+/1g2igPPPFI5yhQrRMW9ClLhAvnIxSkbS52wt7Ohv89cStD5IrJGakYJAN4Xv9NVC88mj+xN44YzUjGHl1yV/t4bFTzFxIIASMxfPzGWQODjREAQAB/nuYtdCwQ0EbgW9CsTY5OKvtllykeeOVuwvGsYQiTzZqtK/AabD6qUk45calfnuowEkBrCMcNf3yer9NYspB235XKq+Xr7v3rzUJEAwG0OyA250MkcDuWoUakdhJt7OQuJuE6Bj1ez8nsgGWBOWYqSR46mFPTyBJ25O42iosPiuiLEv1bRFXT4am9F57tJmb3xpkII/e6A1hQRFaR5RvxGG+Xy1CIMiGJp6zkf2RB5VBeo5b1M9XNUH1Bz7LEOxyze5O5cn5Xmkydf0pF1BjuWQx8VEyZLpGAt9pny69JLMAVHr4CiWjtUucjnVIPpD0BU0NRMNRs0D0jSACJ7E+b9RH7TlhnpZtYWN97DerVn/44qAzExMWRro0yo6ZkM5Qzlwuuhar9u3kimmK90gw0CAGH6SuHhWvOXKupJGxaOpis378kSBBD5WzFjKIEAMHWgufN6485D2fVrzY3PsX5UJVDTAFByXJFCAHwQITBm1ipZBx7OM85s+JSlsgQAj6CARkTL7iNZRQRTwy04TI4A4PgVLphfdQ3dOzShb/pOlL3h18IJJMy8cf3I129WggiAmNhYWUdebn7oHkwd3p3KlijMym3KPZ9a6+bnK61SgX+zlABAX9OoLRDD+Fupx7gILqqMcDt6bSAFPPjRUHSZIAD0oC3aCAQEAmoICAJAPB8CAYGAGQJGQtEhDAghPISZl87fh9203nm+R6GMnzrYPKQ9o5V9gvpjFqUIANxWPwk9paiIj3rxanmaajtA6sTLiOtxYZn2mVxZGTngGfbmLsXGRtPj0H9YikNk1FNCNYRKnlPMhnz08i/6M7AbhUaq56niRbB+iQ0EAgCkhKlxVf2QyKuq+fsl8/fUzO+/FvSLbOUH6ZzQAvDI0Vz27KDAXzR3Ryrt2icup/bVm0cEbQHk+2PPuCG78WSTLAEA4qaW93Jyd/GRPQI17QGkhVQuNI31S0iEQkIIADUleNyAwoFDHn1YeITiIyYVhePpBEdPXqBpI3qQl6erxb9kSg4Wv323tcmUZAQAn+P2/Uey+eG44UYY/byVm8w0AngFAJRitNRB1BMBoEQA8LU7Ozqw/HS5CAXcbP84dTAjB+QiADgBoKWgr0UAIIReaQ0gIRJCACRWBIBSKL/SgwvxRZwPBBATcr6JFQGAdeJ3rELBcVQyfy/2u7XlXF3Z3165PaVPb01VCk0n79zfso9fvw2mrefq/1sSV//XVxAA+rESLQUCAgF5BAQBIJ4MgYBAwAwBoy82fAA4aVULz6GCLo1ox4Vm9CjkmCF0+QtSoRytEtQfofFqBECG9Lb0141hcbf4fJGmZeIMLT6RG4NMwK3+lUdrKPjVJUKoaCy9jzrgolAu9qWpRL4ezOF+Hm5e+oyXIVRzjr1yf02omqBU6hCfVy+ygJX1OxDYVVWcr7z7cCqUs5UB0cR/owLSZWAVBD4rMJqQU6uk/8AjDRBFgLNyyuJN2e1KU+FcbVQd+8RKUVASitR79Eoh1tP9elK/zl+xEPquQ6crDietBCBV7YfzN3u0L8EhtUTxXIkA4DfcdllskowAgAAgHPyQl2GKlQAgYrdo9e9mt8+8AsDOA39b7CBuWTGJihTMb1EEgB4CABoHEG8cMfXHDzYCACkEg7q1oY79J8lGAPxv1nDq0KKeZhlARJQg1aHbsOm6hQiRQgKyy1ICAOfbqHaleN8p5QiA979H0bFvZKvc8EF4Lj+ETOUqo+C3DH/LomPMyTwpGalHPwBj4e8ZBAGRigZDFEKJvN3p+I0fhAaA3h9f0U4gIBCIh4AgAMQDIRAQCMgicDVoA0sBkHuJUYOMC6UhJB7K8rjlNWLcWYPza2l/KCarEQC4RVYqaZffqQb5lDSvYW9kDynVVhqBgJQKCPbBOcbtOkreIeog7M09onfvWGoH0iCAtxZeZVz7MwICaQRq5fn42RnRMYgjj9LbUHWvBYT0jeM3/HSHxHKSQ+1mn4sH5nT4lN7GhFmkD4F1QkugSdk/LC4FqFTKDBEADWtXpHMXryuGaEtrul++foc5Y7j55obogAmDv6cu7RpRJuuMhh7BDdsOUOseo836cAX5El4FLSYA2jerQ8WLKGsmuObNSc2/rEaRr6MU8/RRyg4lE4Gf1LQqBECFv2WDGmST2VoRj2b1qxGqM6ilANx//FQWH0QnbFg4hjzc85Cv3xymY2BqelIAUAECJAzK3MmZnhSArA52DL8d+4/LrkEtAgACf7idV7LiRQoSnHesT258nI9f329YqURUSzA9J4zLy/khFSbwxl1atm477ThwnJEGaoYICVRRkCMA9J4vzklqSgQAj0CDkO2Jm+Po3L3ZZiSx9HcAKvxyf2ey2Ramwjlb0cnbE836S4VE1fQDkC5QtcgcKuDS0AyeyKgnlNnaJd7vkNrvn7RKi6EfBtFYICAQSLMICAIgzR6t2JhAwHIE4EgeCuxFV4LWGRK9w4zSW1I4oYeu9qIHLw5rliuCQBtK8JUvMCJOZMnS/moigNxJ3XG+iapwnqVCb5ajnnI9cbN0LWgD0x1A+b7gV5fZiyuc/pL5elKJfN3Y4m483UyHr/ZlKQ1yxrG1RNiKv3xDUFKp2oDcnNANgEbBlcdr2dpiYt8oAokXYVQRkItkwI0dQnuL5elEIZHX2PMa/CqQVRaIiX3Nqg7kc6xBpfL3TtBBSW/u9Q4E9X/cslb7vDQFPQumrkOm05a9R2W7+3ZsTuMHdyYHuyx6h6e/z1ykOu0GyN7KgpwokD83nb5gXrYRE8BBG9i1tSJB0KZxLerY6kvKmMEqbj1vo2MoIPAmRb19S3AucZOP/1ZSqVfaCNdDQIi4XH48cBvWsz0V8cgfb4iHQc/p3sMgymRtTa0b16SXoeGqBIBa+TrM4WBnK5u7j0mxxr6dv1LERyv9g+f4Pwt+qVgFAAr+KC+p5Exr6TTght+nRgWyskofhxNKQ4JogsYEnjusw9JKBhgUBEDunM605re9ZJ/Flon94ZlAdMnla3do8Zot9NepALOjxtprVCyboPPNld0p3rhaBIBnjhbs+64UFcV1AAIeLKazd2eZrRm/SSXydpX9nZEKiSpp5WDAQjm/opre5qKXSt8FQQDo/rkTDQUCAgGkM70DHStMICAQEAhIELhwfxEdvzFC02mXA00uTxqie8ERl+lhyDGW/w6Don/urBXJOoM9ZbMpxEImlSyh/cXhJh4CIAsuP/of3Qvey8rwweFGBAGEEz8t4Ecudu9LbkVEPWYO+d3gfarhtHxl0tu3nedb0L3gfboWzW+39OT2o8pD4VxtFaM/MCGeQ5BR7L//rb+dwSoLQesCqRJyN3K6FippdObCVeo9ag7LbdYy3OxDib9N45rMycMNKwTxlGzeuL4EpztDBivmmOpJCUDZtba+Y2UdMK31aZUB1Nsf7ZRSJJTG4BUGLF0/d64xvloEQNHC7kwBf/Puw1rbifc5zm7X6mlMyM5S55mnSIAwkSM59CwIYfD1qn9qmGDhYyMPH3n0k+avYWKGlhgIABAMSkST0pioetGsflWLnk9+vkiRkVpiEQAHr3SXJZGRNoUQ/e3+jSjy7bN4c0vLzapFShkt1ScIAEueStFHIPDxIiAIgI/37MXOBQKKCOwJaGsmkgeRv2qF57Ib/qiYUHoYcpSJz0mrBGDAhJZKE8eSthAAYQBF/ccvjxNyZuUsc0ZncrErQQi9zWrjwciDvRe/+beygTpHzQkApXxc6Xx4qS7t2peMEAy8PycocDuYGIYb1tWbdrPcdjnldz4H8scHdGnNnCe1MHG5NUF8DjnoWhYTE8tE6iAiZ9T0iNipjYmKBuMGdmb7UyoVKNdfWr4O65+6aJ1h5xSh4RuXjGMpE2oEAMTo1m/dT12GTNOdu441I/x/1ihftnxLCQDoI3Rq7cPIIksIAOg4rJ49gpDOgXKPSPV49OS5oWMGAYW9YA31OwwyhAGfSC2NQWkxXPSyeoUyCTrfkt4e8abQQwCoRRQhpahOsdUsUikk4qrJ8tNRBY9x5JnjK4XSqukYUVrWbaBiuVwMKAgAQ4+oaCwQEAgYREAQAAYBE80FAh8DAgkpk6RVSu9jwE/sMeEIIA3lfvCfdPHhjxQUeoqlJiAShBtu6lF9Arfyn7gNZv98+vZkOn13umLEgVRfYs/F9oRcWr2W2AQAnxf559v3H5ctgcdE0+aPIuTJG00dkAoG6tmjnK6Ann6cAEAwIbQEeo6YRcEhoXq6sjbcSbbJnImlGTT8dqguB5VXAPB0z8vGQWoE8vB/3f6n7rnREI4pyvhpEQC86gLSFPQY0hoWjO9HSBFQqwChNlbjOpVpyZSBlNPFySICQBo9gkgQ7GHWsl8Y0aNWbcJ0TfyMsQ9EoMxf9ZseCOK1sYQAgDbB1BHdCc9GQs4XBI7UlP6+4TfFM3szekcxrJINNFTkDCH+EDyVS1VCJFQNryVUMHsTxXKDXERQRAAYfoxEB4GAQCCREBAEQCIBKYYRCKQlBCwRccP+EdZfyXMqFc3TMVXAAefq8dNgQp1w5LJmzJCBPAvkpSw2Niz3VFjaQyAo9ASduzuHlVt8Gx3GKicgpB+VH6oWnk1uznXZpiGMeDCwB72MvKVLcDCpCACs5enzEKb+bxpizh3A4JAwM9E/vY5j+KtIdrsOJ0rLzl28Rn7Tl9P2fX/FawqFdzj4P23aYzYEdw7xAdqcDbhG4+eu1gyXh2NcytuDIMLXpklNss6YkYyE8vMKAI5Z7ePWhKiKpWu30pwVG9lYavZ52WJUtnhhlp+vJQLIHUi0O/S3P838cYMZRnwuCCZCcK9D83qUxTYz+2ejBAB0Abp93ZgGdGlF+G+Y0QiAKp+WpNH9v6MvKpaJlwaCPRw4dobGzl5FR06cV8UIofNlihWiNk1qxSnpg9yZuuhnloYiJRHKl/KihrUrsWdESQTQydGB+o+ZzwQd1QgIYAgC65uv6sV7bi09X70igFrfD/45UolsrXPLVpKRpsAp/R1FBEHj0jvp2PUhihVPRASA3tMQ7QQCAgFLEBAEgCWoiT4CgTSOABT4jd6QolyRV+4OVKXwTItV0hMTVgib9R45h076B5oNq5Qbmpjzi7FSPwLSUovPws+/r5AgY9ZWDqz0Vlm3QUy3IikMTlOvH2bR3sMn2fBc9d8pm72q6J/pWtBv+Yyh9Ojxs3hOXs3Kn1C/zi0JIeFqVQLgID5/EUpXb77HwsvTjbAGPVoC0rXA6QX5JnXEc2Z3ohzOjmRrk0kXIWEpztjDi5fhdPPuQ3oVEcmG4eQfiIas9lkoffr/BO8smcd0f9kc7KiAax5Z3QU1AmBUv44E4Ua+VhAjeXO5MEJEakoEAH7LVs0cRqgCAKyz2NoQoiKwHq0zAzl079ETCnoaHDfVe1HDLGRvZ2O2Bul60Pf67fsUEhrORCLz58mhG1Ocz8uwV0z48fqtB/Q2OpoNjbVD8d8xq53qWAk934REuCHqqF7xn5lAbuCjn8weHRvrHFQkV1sCYQghQaQ/mRrG8Cm5mW492yorIsi+d/+WX9X7bAoNAL1IiXYCAYEAEBAEgHgOBAICAVkEnoSeor9vjqTHoSdURdwgjuZo68VyFt2c66UKNJHj2qHvBNp35JTsegQBkCqOSSzCBAF+w7lk7VZaMnkg4ZZ6xJSlNGPpBlmseIg3yuhBAX75+h1U9fNSdOP2A3YLL3fL2rReVZru14M5WsKSBwE1AkAaQaG2GjUCYMPC0WQqdJc8O/swZ7GUAADJDRKwdP6+tOVcXXoads4iAJBqUKXQdHr9Npj+uWlefhODZrcvQ41K74wTJNWaSBAAWgiJzwUCAgEpAoIAEM+DQEAgoIkAar9HRj1jYdVcxd86Q1bKnbUCoeYxV03XHCiZGvxx5BTVadtfcbbUQgAgSgG53aaW1d6OUD89racp4IZ4/Zb99Cbqv9x+jgVCw01Dd5Pp8UnxaeC4I2T/l+1/Urdh0xXDpblAIBT/YXrz1OEsLp40gJV3k7slRpj36zdRlCenS4pjkRYWIAiA1HWKlhAAqFYDZf9yBYZTSMQ11UoienaLG/58jl/QwcCeFB37PkolvqWjHA6fsDYgHqSGv7dFcrUnpBtwEwSAHtRFG4GAQIAjIAgA8SwIBAQCaQ4BrXJiqYUAgKp7+97jzPCvW+1TWjtvJDk7vs//TauGW2st8bW0unetfcGZx/PRf+x8WVG9rxp8waIEeA488u9/3rJflTCQzolQ70UT+1O96p/FIwHeRL1lUQf7jp5mInYQItQKJdfay8f+uSAAUtcToEwApCPrDEideO9wI/XHKUtRKpi9MfsfJ7pvPv2dDgR2pegYOcdd315zOpSnKoVn0w7/xmalArVGkCu1KwgALdTE5wIBgYAUAUEAiOdBICAQSHMIQOV65PTlZvuCoFapoh5UuXxJ6vFNU8qV/b8blJQAQRAAggBQe+7g1P91KoB6/jCL/C9dj2vK9QG8Pd3i/g0h4u16j9MUvzMlAf43aziLBICZkgj4vqAOO2rA8yiDlPiefOhzCgIgdZ2gnjKAaitGtZGTtycmaFMol9ug1Fb6M7AHK5FqxAQBYAQt0VYgIBCQQ0AQAOK5EAgIBNIUAgirBwGw88DfZvuCmjduPO1sbah145pxBABEpf45e5nV+j5ywp8pmcOQY126qCdzkFo1qklFC7nFE6eCiBUqDMBJO3PhKl2+fpv8L92Id2PL1cab1KtCVT8rFSfAtmP/cTbfmt/2mq3Tu5AbtWxQg2wyWzOV9OcvXmqmCmC8gCs3zcZCCTnkiP9x+JTi51/WqECrftlFN+48oCnDu8UJtCEnfdu+Y0zRHfhwQTeu4A4l9iZ1q1AOF0fDzxBE75b9vJ2phsvVJUcJsHy5s1PxIgUJ83CzdE0QHQsIvEl/n71Ep/wD6fb9x4RnhRucXSiZ4xlp4VOdvDxc426+cc6bdh6iuw+CZM7KnbI7ZaPl67ezW3NgBAX2Qd3aUP0vPqfAG3dp5YadtOPAcZanD8PzBMX0Ds3rUnbnbJrYYcx+Y+azcwD2UqcdnV+8DGNVBIyWwENfKZmgVGpwaM92NLzX1+z7IMw4AmrPj+nzrTQ6vi+/7Tpk9nEma+t4v2XGV/fx9UgoAbDjfBO6F3zADDiE6me0siNKly7us7cxr2Q1dHi5wNdvX9Cx64MpJvaN7oMQBIBuqERDgYBAQAEBQQCIR0MgIBBIUwgo3apLNylNAUC+s9+05ayslZahNNW4QZ3iSnMpRRoojVOnanmaP74fy23X2xf1s+GsaqUKKI3H66xPX7JeNioC6QaZM1nTlr1H49VkB6HRe9QcVn5MzSy9JdZb1kwqkmbpmqBq3853LO05dELriOM+H+77NXN6UcrNaBk3DAJn2T1fLroQaE7K8EnkbvKVFghdgMkL11KxwgWoTeOa8cLyf9t1mJp3+UG2K9bRqmEN9tmGbQfM9AT0lhqEJsXs0b3TfFqK7gdENPxgEUgIARAZ9YS2nPuSQiKumu2fl/fLlPE/QvTotUEU8GCJLFbl3YdTWffBdCiwF6sq8O5drC5MBQGgCybRSCAgEFBBQBAA4vEQCAgE0hQCRggA3I4PnrCI5q/6TTcGIAGmjujOHEO9Trx0cC2H3HQhSU0AyK3t/qOn9HWf8fTP2Uu6cOFq9KaOqVpnowQAbkAtXVNwSJhhAgBrXzPXj4W/W0IA6AKOiNV6nzCki2ppPj4WQvTxP2kJO0REoHzgql93yU7JhQKtrNLT7oP/UPfhM+MiObjzj45dh0xnJJCcyUUd6N2faCcQSG0IJIQAeBJ6mnacb0pvokPMtlXApQHVLb4u3r9fC/qFDl7pRTGxr83a53eqQT4lfyeUI738cBWdvTuTwl6j/OY7RcgQZZDNtgjVL7Ge7DP/lwIkNABS21Mm1iMQSN0ICAIgdZ+PWJ1AQCBgEAEjBAAc3abfj1BUWZebGs7u5h8nEOqqW0IA8OgDKLzL6RSkNAEw/YeeNHXROrY3I4b68qtnj6DcOZx1dTNCAOAmfsyslRavCTXVjUYAMKe4fSOaNcqX7affmHm0ZM1WXXsz0iihgpRID2jrO5aloZgaSv4tnz4kTigQnx8/fZG6D5/Boj5WzhxGhdzz0Yyl62noJPlbSkvIHSP7T2ttEe4fFh7JCB09VTwgung24CqrusANKR1Xb95jqSJIIRL28SDw5u0LehFxhR69/CsuLQAVd3I5fEY21i7xnP6PBxWxU4GAQCCxERAEQGIjKsYTCAgEUhQBvQTAmjk/0IpfdhIqBpga8trLFC9ECK2Wiq/xdqP6daRR/b5ltdb1OPFyTv2Bv87o6pvcEQD9Orek7wZONnMo4Qh+1+pLtpUVG3bKkiaHNs5jOgd6zAgBgFx5OSdX75oQNm8JAcCrMdjaZEoyAgBY7V03k2pXKacHNrM2D4OeUTvfcXTw+FldBAAaBV6/S2GvIqhcySKalQNMSw1atMg02ikxxP3U0lMWTxrISKjUbkrlPLG3Vo1q0CcliqT2LYj1CQQEAgKBjwoBQQB8VMctNisQSPsI6BUBrF21PPUdPZf2HTkVDxQ4lXvXzmA3b0rlBPnNMHLzYTmcHSl9+nSU1T4LC88OfxVJpy9cYTetl6/dMQMdTn1IaLhuEcAT5y4nmQaAdHHYV/Mvq1Odtv3N1gwhvp/m/MD213nQFNq446BZG4TMw6lUKu3HO6Ddp6W9dYsA4kyqtXh/Ey81vWuCqN/5yzdYdIJN5kxxt7MQf3zxMpzWbt5LfUbNNRtfDwFQvUIZJvq39Y9jsmQRNBK+/ao+E+pb+ctO2S8gTzWw5NuJG2SkscxdsVG2+3etfGjCkO9lK14oif7xgbD/FTOGUp6cLpYs7aPooxQFJNWuUAMCzwVSWyDiaWp8jGfBL2UFPOFgQ7QypauZPH0ewgg6099S7Ae/dVhjajGk0ISGRxDKbMJQ3cLBzlaUukwtByTWIRAQCCQLAoIASBaYxSQCAYFAciKgJYgHJ1CtBr3WWrlj6JTNnqm8r9v8B1OAl6rKq43BX4r1lgHU005rz0oigHCuv2lRj7q0a0QoKwehODnBQS1M8DkclpYNvtBFACC3Xu0MpI6DnqgOpfVxJwqO8uF//NlZHT9zMU6RX21feggAPj7SA7oNm242HAiCtfP82L8r3dRPHNKFhvVqrwdi2TYgN1r3HC1LNqED0gxm+PWkGpXKxjk6l6/foY79J2nqPCCN4IfeHVhETDqJurnFi01jHbW+d/itUTM9UQQ43xZd/Qg6GFJLaPpIYh2FWhSDJeQWMImINFfFt7ezodCwiDgyBBVYngW/z8VHNQREG4BwnbP8V5oyvDt5ebqyz+D0A8N5KzfFVeqQ7h0aF83qV6Xv2zaMV/0jsfAR4wgEBAICgdSGgCAAUtuJiPUIBAQCCUZAz0t5QggA3JSjPvrve44ypw8K7UYsNREAPJqBOyoJcbaNRAAkFwGANSGlA7fkeio9SM/RCAEAckEuSoE7afnz5GBRBih9aGp6b4uVnjE4OJt3H6H+Y+fHCfyZtgXR49fnG+rb+SuKiopmKQ0/rtum67FF3wmDv2ckEXLb5YzfrCIK5mMyPb81lhAAIFw6tvySfDs2VyTKpNFKanNwXQLeBo40dDG0DAKTl8jyjnwAACAASURBVK7dZs4zd7TRr7hXQfJ0z8siD1BeEyVEV2/aLUtAYR8ok1mulBf17ticRs1cQbfuPqK30dHxSqZyokCLFMSaKzfrabb0El4FWYnXxWu2sN9j/huLm/5Zy35h+iFav9OI1lkwoR+rmpFcZBfW5H/5elxEgtaZSD9HCcmnwSEU9DRYs1sWWxsq6JqHHLPaxRMRlXYEKZhYY2kuSDQQCAgEUhQBQQCkKPxicoGAQCApENDzUp4QAqDf9y2pR4cm9E2/ibLia1p7SiwCAMJ76+aNZLXktfasFAGQmATAlhWTqEjB/KkqAgBrgjX+bpjWsZh9boQAUNI04AQAKk4oCQkmlADAwuGAm6r8SzfElfwrlSuhKvqnBpKaHgDSCQaNX8iiQIBbcjlQhg81kTtofe8wHb/NRpqQfRZbFnYuZ3BWoc0QG/teBR5kC8QBUb4SIpimEQBo0+vbZpQvd3bycMtLSHXhBucdTvmGrQcIZ2NqEDFFeggqQaCiidQQ0j9j6QZGmKk5zTjnMQO+o65Dp8umv0jHxO8MIl2GT1kqK6bJ9Q60CAAXp6yavy+YF7+xFcsV19S4MMUF35O1c/2SLW0hIX+HsEe9WjJ8n9hfp9Y+LOoLv0lSMypqqzZWIn/NxHACAYFAIiMgCIBEBlQMJxAQCKQ8Alov5VopAPylWmknuHnJ5mAnexOFW7khPdqSe77cii/tWgQAcsqXTBnEbtjgMGzadYha9xhtthzktOPGqnSxQjRp/hrZG12tsoN6CQDvQm7UskENsslsrXjAzepXI+TV69EA0IoA2LxsAlX5tBRBgA9ijHJpCXrXtH7rflnBRTjnQ3u2Y6J4cLBM7UMiAPjaz128RkMmLqa9h0/G2w70G9o2qUXrtx6wKGoFg0krYEgHl6YT6IkWSPlfiP9WgHDzuw+CyNM9H6FUIjc44zfuPGA34FDk51a4YH4qkD83FXDNw3LHlYRA4Rzh+2taSrOIhysTEP3K5wtGBGilANSoWFb2d8YUQymJBKey06ApBFJKy75q8AXNG9eHcro4saZBz4JVS0JKx8P3Y/yg79nzBM0TNdMiAPj6E5MAKOiWhzr0nSCrTaC21t7ftWClXpWiXbQwNfJ5chMAfG14PhHF1rRelTiyzigBoDaWEQxEW4GAQCD5ERAEQPJjLmYUCAgEkhgBPQSAWt4qbvh9alSI5xDgRg2OTkxMDCvPFRMTqxiKivJqyFXtOnSa7K0dbqUb1KzAbqfU8u357TFEwOTCXvXAaJQAULrJxgvjsJ7tqYhH/njTPgx6TvceBrEc3NaNa1IWm8yaIa1woDCenpdfhAa758slu3+9a0Kou1y1BoRYjx/cmdb9vo/dXpsaiJhVs4Yz8UCt2/uUjgCQrh3P6tK1W2nOio0sJaBHh6bMoTl1PpBFreDf5Ay3wXPH9mGRBLjVlTN8NxAJwEPIMZdcegXmHDeoEyGsOqGGEHbke6PU4ZkLV+ny9dvxwscxR/lSXkzjoHWjmvFuNpH3vX3fX2Yh5/hetGtah4ZNXsLOd9m0IUzEE1oRm3YeorGzV2nqRIDIg0AnUi+M2uzRvan3d83Zbb/f9GWMwDM1OMVGCQAjDjyfD4Qnng8Qo/NX/Ua+frN1bQcEwLxx/cjXbxaLUlCzlCAAnoeEykb+QDwUlVz+/OsMI8tMDZEDiKzC70tSm57fQKU1WBIBIB2LRwXh7xnMUgIAfU3HSmrcxPgCAYFAwhAQBEDC8BO9BQICgVSIgB4CAE4Fap/LlQHU2hKcUg+3PFSn3QDNvFK5sfjNMhwtPQSAlZUViwDQumWTm8soAaBWV14NF0sEyfS8/ALryuVLKNa617MmRBAg9NgSgxM2sGvrD4oA4PsMDX9FW/YcJQgRxsTGsmdN6Vb4szJFCcQVhCDh1DbpNJwePXluBpk0YgRpB0+ev6BB4xfRT5v2mLWtU7U8zR7Tm41pqaHaBMpSauVv8/FN87iVKnmgNCR+AxBWz7+PIABmLF3Pfhf0mFqJTq3+UidT6fcKJArwxi22XDlS6Rz8Bn35+h2sSocRAwHy+/KJhOgEpQofSr9jegkAON0/Th3MIm0gmGlqfP1aFQWMpABAl0Puez/c92vq/30runbrHnu2TCu1AI9tqyYnS/lCPb+BSmeZUAIA4yICZMnkgeSY1T5BBIDpWEaeP9FWICAQSH4EBAGQ/JiLGQUCAoEkRkAPAYAl4AURjrWco6O2ROSr1qv+qUVOKcblDkfg9TtUv8MgRedGT/64FpRGCQBENkxdtM6ww1yoQD7auGQclfT20FpS3OeIbEAJNBAhSgYCALe6CVkTyjVaogGANX3IBADHVOmWnn8uvb3DDfiIKUtZDricjRvUmUb4fs0+QgQLHFMI1a36dRc7I6mjziMPTHPMdT8gRKy8otGzQ2rIr4vHEpx8PaKW/PuISJYmnUcoRkiYrjshBADG2rtuJtWuUk5Vv6M7tEb6TtQkABCZgUoSPYbPNCvRibSMSUO7UtnihWnIxEV05MR5syNAOHjD2pUMEY3AbemUwbT1j6OspKkcuQRlfaSeZM5kTV6ebjR00mJVAkAtMmv9wtFUuqinYooRokD6dm5JDWpVoCw2NoqRFXqev+QqX5jSBIA0rSchEQDAVClFSA/eoo1AQCCQvAgIAiB58RazCQQEAsmAgF4CwIhCtHTZcAqH9/qaZv64gYU/GzXucEAUDKHWv27/U3YI6a06Xq7b9R6n2znhAxolANAPYcS+fnMU16W0X6MvzbhBnrtiE/UdPVeVAIBeQELWhLxt4Lx592GjR5UmCIDgkFDym7ZcsQoCD0fnTr1SZQt+U/xpaW+WDtOm5xjmmOKmf9ZoX7p09Tb9MG0ZC51HOsGSKQPjcssNA/9vB6XUCq3xuKq8EQJg9cbdhsL5E0oAwOmG4672e4V8dL9py+jg8XOEczS19s3qUPEiBVjaQ+linvR17wlmkUJQyF8+fShTgZ+2+GeasnCt2ThYx3etvqT2vcfLkg0Q8OvfpVW8vHj8fuI3DKSRVooMJgS5qJbugCoVWiUF1aKBpL8/atoKWs+OJdFMWmPq/VyNEJArqaj07PA94Lcv6NkLmr/yN5owb7XsMngZ0sQcS+9+RTuBgEAgZRAQBEDK4C5mFQikGAI8n5aX+8mYIQN5FshLztmyKqpTp9hiLZxYLwGA4SFad+DYGZbzK3czJl0CQmTLFCtEbZrUoka1KzEBr8U/bWFCYKYv5whFxu0XSqcv+F98NW1OADg7OrAQZOQQI0/Z1DDGrp+mERwuOMt//nWW3aCd9A+Ma4pbFyg6oxyXXBi2JQQABjfNI1c7is/LFmO3iygxh0gAI4Z5Ji9Yw/LV5cK8pwzvRoO7t2VDJmRN9x4+Yc4pnDxTg4PUqXUDppZuShKkhQgA7BdOGnQBRkz9UfGWHvtX0wgY0KUVTRjShUJCw8yE4vDdmD3al+UCD5u0hAZ1a5MoSuqWEgA8pFwvAbBi+lCaMO8nQ6Ui1QgARCHAoUXJRZS+k9NdQB46BAGVhAT5dxdVBNr5jpXNs5c6hSjX16Krn6zuiNZ3EnNB5LNm676yTdXIPS0hQ+DATeu3WWuvKPWnhAUiBFDCD6ZGNmhhkZYIAHwvYQ+DnlE733F08PhZs+1r/Y0wxUPPWLysrBbW4nOBgEAgZRAQBEDK4C5mFQgkOwJwIKEMDrGzC4E3ZZ1N3Np1aFGXkA/8Mf4BD38VSfcePYlXCxkOjYNdFlKrnQ1S5cHjZ+wlH/n6ELnL4ZKNCaUB9+CQMEK4PwxkC8aT4os2IaHhdP32A3oVEckqDGBe5CSnT/+fMjn649bt8dNgunXvEQurLVrI3ayMV2I+XCBIXrwMp5t3H7K1wThphP3JrdGS+eFEIFQfxBQfH3mpcvXKE7ImnPH12/cZ3qa1sYHt/cdP6fa9R3FnoFa2zZJ9pmQfPGcQa+s7ep7ZLT2w19IIQCWBPDldZEX/sC9eAaBzmwbs2QTG4+esZkSYl+d7R8SowdkACZArhzP7XuF7A3V2pBXgO4cInJ+37DMbVi8BAPKnQ4t6jETD7bRcfjp+F1FtI2+u7HHz4BmEgN+GbQdkdTw4yYd1Dhi7QJZY0HK8jBIAlpIl2BTwQmWClt1Hyv59SGoC4OvmdWnB+H4U9TZalexQIwBMb8iVyIYmdasQUiusM2ZgvwEQGTX9nXWwt2W/Q8ltiR0BwAmAiMjX1GfUXFr283azLUGfAd9tCEDKiaWaEgB6xsJvtzCBgEAg9SIgCIDUezZiZQKBREVA63ZPOhleGuaP60uoMy9MICAQSFsIoOzh+Ln/oxG9OzCBPr0aAZXKldAUyUOFANSXBwGAOvIQ1OPRAXCK0yEkxqCBmEE5vR0HjtPRE+fp3KXrmqKAWgQAbugRgl+rcjkW+aQWei4tsWe6dOiIVGvha7YjaZSP1q23UplLEClzxvSmyNdRSR4BgD22bPCFYn49dE++b9uAOco4j7BXEWzPnCBT2uMXFctQn05fUU4XRypTvDAt/N9m2TQLkEctvqxO4RGRtP/oadl0Bzj4RggAkDNy5VMRWfVVg+qMUAoLj6Rzl67R27fRLKILz1bFT4rT2nkjCRFayW1JRQCoRWnwZxXfVz0EgJ6xUgK75D4rMZ9A4ENGQBAAH/LpibULBHQi8OJlmGquuekwpoJuqJO9etMe2nvoBHtBws1IqaIeVK6kFyuJV+WzkuxWW5hAQCDwYSCAG2w44wiV1lK+5xoBfxw5xULMlRT5IfrHKyYgyuhpcEhcWx4d0KVdI0P11S3VfuDlCv8+c0nWQQe5iVJv2Z2zsQNTu9VUIwCUbt0/KVGEEJLu6Z5XNcd/1ihfUiIAuGNmk9la8fYW+xzSoy1lzpSJHgU9o9b/6jKYPoULJ/aPq8bAo5qkbUCCIMJHKUxc7qmW3gxrCcjxvRw7dcGwqCOfGyREC5/qusgQ9Ll49RZ91W2kmcq/1jcUVTPWzvNj0S7JbYIASG7ExXwCgY8TAUEAfJznLnb9kSGAl1Q1tXlTOPjLMVj89VsPsLrQcgJUvB9uVJDz2/ObpiwMOKUNN5oIy0covSU3jim9fjG/QCC5EDh68jy17DZKsRIGV/K/+zCIOvafxG7i5YyFyU/sRys37GKidUqG8cYN6kT4zdBjlpS1w7g8fP7MhatUuVlPs6lMw5rVbjURnj53bB/2e4I0itDwCHYLbmuTifSMP2n+GtmqGnyNWgQA5lES2eMbw1ij+nak74dMpR37j5vtt8qnJal21fIs7B0RIEitgN15EMTSQXC73qx+Vc15pAMjfeKXRWNZeodSuUXenjvVII9a9RitWdVA7tkAEYPnR48eAvrjjKC/MHHeT3oetbg2aVEDQM+tvYgAMPSYiMYCgQ8aAUEAfNDHJxYvENCHgNbLmekoeMmaMbIn/XUqgOW36i2TZ6r8DWE6CFNBgA0ltpDPXdyrIAsPlubJ69uF/la8dBicDJSGQqTCJyULs3x5RDeY5nvqHzn1trz+ZCMdDOxJ0bHv8/Sl9lnB0VTGtX+iLT4550q0RUsGevXmEW3z96GQiOtmw+fK+jk1KbM3KaZNlWPCocX3vOcPs8ycMv59xsK7DplOW/Yeld0DbpTXzPmB7j58QkoVBHhH6IusnDks7jZaDZTXb6IU8+dReaDnt82YeOaP67aZDWOUALBENA5OM/LHtQgGJSFC3GYvmzaE7QG/s6amR0eA90G6AFIaoPKP23ijhtt1YGaUcOHaAIgOqdNW+TeGO9Xu+XMz3Ya5KzYaXaJmRQ45lXxLIkjSIgGAv8WdB00xKxHJvtvtGxEiUaYvWa8rBUDPWB+jhpDhB1p0EAikIAKCAEhB8MXUAoHkQEAttBW5uf06t2SCdcdPX6R9R0/R2YBr7EXy25b1DaUN8L1wpXAIdekRpapZ+ROWM4zazYmVRqB048ZfuCFcl9YsOZ3y5JwrKc5JEADmqELAst+Y+XFVELij7ponp6LoH0ZBxA+cRw+3PPR1n/GqCvQgCv43azhLG9JjareWSDUY0LU1TZi7momXyTnPSF14/uKlpoPO++qpGCCdB3vxcMurOb7SuNzB333wH1UCAJFYWiQuH+vB46fUuudow2HvPM0B/XGOqDiixzgB8PR5iGqpTalTjRKSStEkeJ7gPD559sJser0VOUw74jn6fc8RRm5AX8DU8FwWK+xOZYoVZkRx6WKFKG8uF1kBUj2YJKRNUqUAoNKNEpmvVY3ClBDRM5aIvEvIUyD6CgSSHgFBACQ9xmIGgUCKIoAXs7a+Y2nfkVNm68AtPwgA6R9r6AXghenW3UeG0gb44FL9ACMv1CAjUBILStTIR7XU1G4NeV6wnLK8nvmOXR9Cz8MDzJraZ85PFT0mUaaMjnqGSZI2yemUJ+dcSQGWIADkUUV49sT5P7GylRuXjKOalT6hmT9uYASAkkH0b0CX1vSO3rHyfzOWblBsCyd18eSB7NZcj6l9l/X013tDz8cymjMOh7R2lXJUp90AM10EqdOkRQCcCbgqe3suFRI8dT6QWnQdKVtOEOvnbZ2y2bPKBD1HzFJN2zLFT6pzgLSG3qPmMAJXzRBhhWgOlESFIdJr1IwVtHHnwXh44Le9Ya2KjLDJld2JtUUKwooNO+m3XYcY6Yw2PjUqUOe2Dejxk2BWntXKKn4FlJzZncjLwzVeCobRm2aMixtsVHAASW2XxUbPo5RsbRKLAMDfYTj2SB9BhM+vOw4qPjtbVkxiZ6ik42DJWMkGmJhIICAQsAgBQQBYBJvoJBD4cBBQe6Hgf/jldqN045Q7hzNTD89gZUWTFqyRfang9ZiVbuKV0MPtz9Ipg6h1o5rxmuBW6tDf/iyNAAYHvqS3B0HJGy+U0pB+EBi4wZLLg0VkA0gAS+33s3Xo8cu/zbpns/WkhqV2UJZMuS0dOsH9ktMpT865EgyMzACCAFBGFXnTcISLFS5AEGz7pt9ERceB6wPAyfh5y37N8H/MCsd43ri+hJx0PYayfEgrsMRAACA/veG3Q83SmOTCvI3mjKsp50vz47UIAJQIlUsjqFiuOBMqxA01UjVwiz1s8lKWs29qbRrXYqUKefk1tFmydisTGER0h6l9XrYYc6bLl/aissULMwdcqpkCLM5evMaqLiCNCw67rU1mKluiMIt6KFO8EIv6kCNTob8CdX2YWvlUS840rfdJLAJAL06I9Pl5wSiWkqcl5Kg1pnQsrbbic4GAQCBlERAEQMriL2YXCCQ5AmovFJuWjmfCT6amFnrL8wXfRL1lYZx4KTU1vHijzBJKgIFIMGK8HjTIALyELl6zhQloKSmP40W7fbM6jDRwzZuTrt9+wEo/nb5wxWxaNcJDzxoFAfAeJUEA6HlaPuw2uH2HeJpSPjnKu6F2eN5c2clIiVFTnRAtlK7dus8IPSXxQbX++B0qV7KIrOicaaUTPg7ETv2mLWclDLVscPe27LcH67t59yGVLurJwte5TRzahVANADn+qEYAZ1hqWe3tWH9orOAmnGukZPw3AgqRUKW8PeMJq8K5vnHnIQU9DSYrKyvmuCFFQO0mHL/nEZFvKH36dHFl+7T2Jj5PGQSSmwDgFT4QBZhQAkA6VsqgJ2YVCAgE9CIgCAC9SIl2AoEPFAG1Fwrc+rRtUosqfFKcsjtlpfx5crKXVNzeKCkt81t0tbrZUjEmrpr9+s0bun7rAVOdPhtwVTEkURr2un7rfuoyZJpmzW9+NNtXTWEvw3IhuYhc2LZqMnshN2pv3r6gv24MozvP99Drt8/Nume0siNnuxKU0cqWyroNotxZK7I27yiWrj3eQAEPl9KLV4H0NuZVXN+MVlnIPrMrFcrZiorn7Ur4/00t/PV9OnV7It178SdFvn1KsbFR/zZJR9YZ7MjWOjflzVaVCuVsSeFv7iuKAGa1KUhRMWGEfcS+i6Z06dKTrXVOKpSjJX3iPlR2bjWMjBAA/+3hAEVGPWHzw9Kny8BSJnI5fE6lXftQTodP400ZEnGVbj3bTg9eHKIXEVcpKjokHn7YQ6YM2SibbWEqmrsjFcrVitJR/JBh4H/72Q46e3cmBYdfihNItEqfmd69i45bi3RiUxFAS86QPy9hr++ZwehsV5wqeU6hsNd36Nj1oRQVHWrWxs25LpXK35v9O878/P2FdDXoZwp7fTceBkTvn4OMVg7kbFeM3J19yDvPN3E4SPuGRt6WCES+7/ceu++ocM5WlD69tdk6QMDh9rr/2PnxwsmlufyPnwYzcTG5iBvTAY0IAEr7IiR98MRFsvnbiCTo9nUT2nngOFsrN6xx1qheLOJg2OQlhMogpYsWiueEN6tfjYmCmhp+s+4/ekp7D59kt+3+l96LRWIs9/y52I25dyF3SotaIkZ/G0X7xEUgOQkAHsGTxTYz20RCCADTsRIXFTGaQEAgkNgICAIgsREV4wkEUhkCCP+EBgDyAPUY/pCP6P01fTdgMu05dMKsC3fu1W7akQLwlU91+ufsZdq27xidPv/+Nh51lRGSW7hgfjp1/opseSZOAOCmq0PfCbLaBXL74CG3uPmXU9RGRIH0hg5r+bLG51S3+qea4oNqIePStWRIb0PVvRaQZ44WFBH1mPZe/ObflIF3qtDDGa9WZD7B8eMW8GAp/XNzNL2NCdc8tsI5W5Orcx1FAkBtgDzZqlD9Er8YIgH0EgB69wBn3iN7M6pWZB5bx7Nwf9ru35hevw3W3DtvkN2+DNUp9hMjVWBw3A8F9qIrQevo3btY3eNICQBLz1BPioHaHnGeNbyXMod/14WWFPxKvvSe6aakqSjPws/TvkvfEYgULQMRUKvoCnKxMw/LN60SwEX/2jSuyW6VoQ+gdFsOJ7xjy/osPQARBVIBQH4rjVtuBztbzXKdyN0G2YDb75iYGMpia0Oe7nnjha2Hv4okRCYhJcFobrgWRuJzgUByIJAcBAC+w74dm9PQHu3iRZdYQgAojZUcWIk5BAICAcsREASA5diJngKBDwIBtXB+uQ1o1Vrm5aKQW9q8yw9mQ+CFYM+a6XT6wlXV0H0l8FDOas6Y3nTsVIBqWSnT/j41K7CQZCiCj5y+XPfZIApi0tAu1KRuFUUnxCgBgJvYXQEt2e21XrOxzkF1i60hOKBBoSdod0Abiox6qqs7yvzB8VUqA6g2SLp0VlTObQiLBNBregiAG09+oz+v9KDomAidw6ajwrla0xdei+h5+AXDBAAm4Y4z/vvU7Ul05s402Vt+tQVxAiA6JtLiM7TP7KZZZlAPAbD3Yge6+fR3nfgRe3ZQwhDP63b/RvQiwjwNRmkwkAA+JX+LI1BM2/EqAZ+V8Waif3DcURYQ4e9K6TlcIPDuwyCWS962SW26//gpjZ21Kp5QHG7x+3T6ihrUqsiE2YSlDAKmJEvGDBnIs0BeymJjk+rE8lIGoaSfNakIAPyd8/Z0ozrVylODmhUpX+7sZn/v9BIAesZKeqTEDAIBgUBCEBAEQELQE30FAh8IAlBzbtd7nKKYl3QbuOFvWq8K9Rk1l5b9vN1sh1B+hgDfrXuPZMerXqEMTRrWhfqOmmdR3i4IiB96d6AJ834iv2nLdCMMcT9UERgycTFBOMyI4aZy45KxVK6kl2w3owRATOwbOny1L+H/GrGC2ZtQnWKrWd9LD1fo7poQAgCT5MpagRqX2WUWQq+0AC0CoETe7rTV34eehJpXnlDbFEL66xX/mTJmsLOIAOA34LHv3tLWcz4szN6ocSf6yuO1Fp8hQvy3+ftQSMT70HGp8fG1CIAybgNo27mGLJJEr/GxT9waS2fuzGBxEPotHZV1G0CfFhip2AW363AScbuOkPpeP8yiVb/ukm1vGhKMfuu3HiBfv9mK6vQgAKaN6MGihIQlLwJ/n7lIvUfOoZP+gWYTywkmJu/qPuzZlMrhClw/7HMVqxcIfMgICALgQz49sXaBgAEEzl28Rn7TlzNBKjU7tHEeVf2sFKuZjNxeozasV3uq9llpqvf1QKNdWXsQEChJ1POHWfTTpj1mY0B8bOKQLoSSUNjTviOnaf+x06ycYQuf6oraBVqLGTeoM43w/Vo2CsAoAXDl8Rq6F3zAbErrDA7klKUoC+mWy/1Grv6XJTfRvksd6WnYOa0lx32eUAIAZQwbltpODjYFdM2pRQA4ZSnG9mCevpCOnLJ4szmCX12WdVDLuw8nN5f6FhEAmTM6UYNSWygk4ppF0RBYF3eid5xvYvEZ1i66kvZd7pQgAsAjR3MFDIlpOFhb2VNMbJQkr//92usX30Bbzn1Jwa8ump0lokyy2hSgZ2Hn4/XjDXM6lKcmZf/QRQSpaYAUdM1Dm5aOY/XUYUgj0FslALeLiycNoGqfl9ZMC9D1sCZTo6joMMqYIYsu7JJpSbqngQihWrqVcFR1QynbUBAACcNP9BYICAQSHwFBACQ+pmJEgUCqRQC3cFdu3qNtfxyjA8fOsNseqF5zkwrlBT0Lpq5DprMwX73Gb9Kv3Lgnm4ePUN9180cRxm7ZbRRTzja1o78toAKuuamd7zg6ePys2ec8BUH6Afb1NjqGbt97JKv4rWf9vLqBXO6wERFA7zwd6Z8bI+ll5E2zab1yf03Viyygo9cGUcCDJWafw4Gt7rWQjl0bRHICchB9s8uUlznq0TGvWI54LMVQObdhZGPtouj0ojwhUgSUHD/uOGNdcmUO+UL1ONggIyA+d/L2RHMHNKMLNSi1ldKnz6h4u40w/oqek5noHcgSzInIAITVY9zgiMt04uZYuhv8n+Cb6fruPNslOz/aubv4ULE8nejItf4EYTxTgxMNBx4RBJaeYc2iy9kZJiQCQE3TAXg4ZvEi5yzFycmuKLk716fXb1+QdQZ7iox6RjvON6U30SEmW0tHFTzGMXFBJXLDSDlLrQgAVPOYOqI7K9NppEoAFi0VGdTz8hKjlAAAIABJREFU3U3pNtCb2HK2Pr2MuEZuzvWotGt/ApYfiv1x5JRqupUgAORPEpoU67fspzdRXJz1v3ZSgUlBAHwo3wSxToHAx4OAIAA+nrMWOxUIyCIApe+wVxGUPn16MzEulOCCArhW1AAfmOf8bth2QJYAwIs9qg48fhJMK3/ZabYe/qKJD1r1GB2nvi1tuHfdTKpdpZzsXg7/40/VWviafQal71H9OrIyWMhzvHzNPDRcjQDgA+opA2iJgB0fHyKCn7gPIf97c2UF8NRC9bVu5cu49qc9AW2Zsr6pwaH0KbmZVTpIDAIAFQ+uBq236BvHb+AhAAgcrj/ZRK+iHkkqICgPywmK8/cWyM6Pag21iq5kYndqIfqVC02zKAIBK8MZVvCcQBfuL0wQAYDKEPKOvPn+UVEB6SMQUbzzfJfF0Q8cPxe7UrrOTi21iDvx+L8Q5URbI1apfAkWDeSeL5eRbinS9lHIMabZwUkXRGhksylEhXO1UazwkSILVZgUpVrxO69kggCQR0YtXx9ENp5hmCAAUtPTLtYiEBAIAAFBAIjnQCAgEFBFAHm/IADmLP+Vjpw4L9sWugDI3YeAH0S8tG6UlCZEmTAohcOUCIClUwaxeVC32NRWb9xN3/Qzv3muVaUcrZs3kglZ9RszT1YjIDUQAHDAKheaTkevDZQlAKQid6Z710MAKEUe8OoFUO1PaQIAeyxf4Afacb6ZLgV7KQ5aBAD/3CZjjiQjADBHYkQAQEdAKZRf/vuTjorn/Z6lAVgiBokxjUQAoD1C+3cf/Ie6D59ppgcCQc7WjWrS2NmrGOkmZyAHfpw6mJUg7TZshplmyIyRPVlqj9x3PTX9bCt9r7DGonm+o6qFZ6em5ZqtRUn8Db/rpYp6UOXyJanHN01ZNIew/xDQSwA8C35JAVfMI8IgpFnK2zOeEr/AVyAgEBAIJAcCggBIDpTFHAKBNILAy7BXdPXmPUJkwL2HQezFBTWxS3h5EK8ljK2+eBlGXYdOp1+3/2l457j1K1eyiCIBgDkrlStBFcsVZ2UFPdzykIdbXsqby4XGzv4fjZm10mxOXlkAjoQSAQDtgnEDO5OVVfxa8tLBkjoCwNY6F1UuPJ0OX+ktSwAUcGlAdYuvk8VUDwFw9u5MVlrQ1FITAYCbb5hcioTWw6RFAPBIhyyZ8iQZAYAzREm9w1d7y0YA8Dx7tUoHnOi5GrSBDl/to7uSApT8S+brTn9dHy6b46+FH7QbGpfeSZkyOmo1jfd54PW7NGjCwrhIIS4A+OT5C2rTc4yiGCi+y4O7t6Xv2zagAWMX0NrN8dM6oOmxbNoQymqfxdB6krMxIlW2nqv/r6ZF/JkzWNlSLe/lLO0ktRrE/0AA7Dzwt9kScYNdr/pnZGdrQ60b14wjAED84O8A0sP2Hj5JJ85djqsEUaZ4IapQtjg1qVeFaclIqzrg78Zvu8wro2SytqZWjWqwyKx5KzfRuIGd6MKVm3T3QZDZmrwLuVN2p2y0fP122nf0NCOekFo2qFsbqv/F5xR44y6t3LCTdhw4TnDQYdCTaFi7EnVoXpeyO2eLGxOlZlFWEiVyz1y4Spev3yb/SzfipcV9XrYY+xtnuh/sBSK50KmBhoKp9fq2GVPaL16kICt7q7RvKa4YA6k1SH3buOMgHT9zMW4PIGPwN69mpU+oWf2q5Jo3Z7x9bNp5SBEvp2z2NHfFJkbWoWIH8ADeHZrXi/d3O7U+o2JdAgGBQOIjIAiAxMdUjCgQEAgQsZrdKMe3fut+xTJhpkDBIdi7dgZ7uVHSAJADFxUARvb9lgaNXyhbuQDh/6gQEBIazsqW7dh/3GwYOW0B00ZKBIBdpnxUrchcQq59dMxr2nmhuawDb5c5HzlkVhbagxifd64OtOdie4p8+8xsjXAoCudsQ7bWOeI+i4l9TbmyVqS3MWGKN7/Iy0cKQEoTAFbpM7Hwe6v0mRW/I8XydqYL9xfJRiKAqPDM0ZyVtwsKPWk2BicAEMkQ+Ogns89R8rBCwXEEgT1LUwD0nGEZ1wEsJDwk4qrsGit4TKTwN/fo7N1Zss69NNIDKSUnbo1jeMgJR0onwP5L5fel07enyhIAjrZFCEKASuZsV5wQeWCJ8UghOJITh35POV2caOsfx6jxd8M0h4No4NPgELPfibrVPqW180aSs6OD5hgp1UCNeMtuX5oal95DGaxsUmp5mvOCdEGKhppJUwDgoE5esIbmrNio+btuWtVBKRQeKVpVPi1Fv+74k/AsIAps0U+/G6rmgr8dSBe5EGh+0873hgizlTOHsXJ4ML1l73j/OlXL0/zx/QjrVdqLKY6IjKtRsSxVbtbTDGLT1Aq1SgzSzqYRd0ZL/fKxGtepTEumDGTfVWECAYHAx4WAIAA+rvMWuxUIJDsCT569oDMBVyngyi2KiYlh8+MWBzcouK2X1hDHDQdC9XPndCa/actp6iL5227TTaAqAG752/qOpX1HzEvP4YWyQ4t67DbFEm0BPp8SAcA/1wr/BlFQKOdX8RxgOPBw8mJi3xIcsLKuA1jot5zzqHR4WlUA9BIAsbFvKfS1uTAenzejVRYqkqs93X9xQJVsQHu5SAPkqrs612UkgNQwZ/jr+2SV3prKug1ifeVSERxs3Klakfl05s50evDioBkcEMH7wmsxhUbeouM3/GSrDCA/G0REdEykLJzvRQD/p0gQ6DlDONFaz4raFxEEQAWP8XQgsAt7Lt477tkJ+EdEPaGbT7fIljjUSiHBDb+7y5eEc+CGvHVUZHj3LobcnOsykcDEMiXnEo4PyDjc3qqZT80KhFQCx6z2ibWkRB9n78UOdPPp7zLjapdVTPTFWDCgEQIAkVajZq6gifPMyTWlqaVaDnqcZjwblhAAerc+oEsrmjCkC4tMMEoAYA6eKoaIATmn3nQdegmA85dvUOueo2X1aZT2Nnt0b+r9XXN6/SZKMbJNC5cPJc1Gax/ic4GAQMAYAoIAMIaXaC0QEAgkEgIII0W45rrNf7AQUlgJr4I0ZkAnFpYIZ73ToCm6xMOQNvBJiSLUsvtI2RsgXtpQ7QZq45JxVNLbQ3V3Wk4dv4H+5+Yo2RJyWtBplaBT6p9YBIBnjhZaS2Sfa6UbKJcBVB+epyJcfLicIKxmiQFD3MDLlyHUHtHSM+Aj8/4Hr/SUjULQXgERCAA44tv9G8lGgiiNgfSDusXX0qErvWXLAGrNraYxodVX7nMlLZCFE/vTp6W9qc+ouarfb78+3zDxTsh9gDA8evICoUpHpXLFKX+eHEy4NCUNkSjbzjWkiChzIsPWOicT1gSpl5rNCAGAFLAmnYbLhryr7ZGfI264tZzmpCYApLfulhAAvD/y+rX2Akz0EADu+XPT4AmLaO6KjYYeFe9CbvTr4rEsakIptU1rQKR4gGRzccqq1VR8LhAQCKQhBAQBkIYOU2xFIJAUCKDE3r2HT+jYqQA6d/FaPGV+5OC3bVrbLNczsdbx9HkIzV7+Ky3+aUu8vEzT8aG4HPH6jWwpK+kLn9LLbvUKZWjtPD+mKaBmBy53UVW311MmT218HjJ84+lvdPhqX4qJfaMLSjhuamXj9EYAJBYBUCJvd9pxoZlhJz59emuqUmg6PQ+/aJEGAMCCA96g5Bba6u9DT0LNo0G0AOUOvBrJoecMbz/fYbEYH86zZP6ehisR5HAoR41K7SD/e3Po1J0p7FbfiKlpTBgZh7dF9M/3g6eyVACpQfxv2ojuVPXzUjR21v9o4erNZsPDuVm/YDTlcHGkEVN+pBUbdsRr07ReVfqhdwdCznlKiQSevzefjt/0k8U5n+MX5FNqM6WjlCUptM5NLwGwfsEo2rjzEPlNW6Y1pNnnEGFdPXsE3bzzUNNpTmoCAIvjlWQsIQDQH39vYIlFAGAspcg0LbChkYHKOpYSACDdf1k0lrw8XbWmEp8LBAQCaQgBQQCkocMUWxEIJCYCyPVcvWk3LVr9u2peJeb8vm1DQglA5CYmhWEtJ/0vM7Gmk/6B9PzFSzp36Tqbr3RRT5o0rCsd/tufug2bbja9NI9Y6YUPNcsXjO+nqcaMEmv7LnWitzHhstvkBICzXQk6FNiLrgSto3fvYnVDwlXYIVa3K6AlPXhhLpglN1hqIwCgN4AQ/j8ufUOv3jzSvX80BFmRN1s12h3QmiKizEXAtAbjDrxRAT0+Lu+P2u7JeYbSfVlCAEAf4osiC8kjRzN6G/OK4ffgxWHZNAglDPnetTA28vmhv8+xyhym4f7I2YZwG8TS1vy2l0ZM/TEuHQifQZMDYqC+frOZ0JycmeZCG1lXQtvi+dhytj49fmmuJ8KJLO/c3yZ0miTvr1cEEPn8qOgA0TtTQ6rG5GHdWPoVHFFTy53DmbatmkyvX0dpOs1aBADIWoj+gVTyv3TdbC48E99+VZ8J0cqVmkUHRIy1a1qbLl9/Xw42h7MjKxELsUlElYS/iqTTF65Q9+EzZEPyQQCAmNIrApjNwU5VA+Duwyey5DW+BzP8erJoGXwP5KrwQP8G+jZDJi6W1UyAg9+odmW6ePUW/b7niOzzJC1ZmOQPnJhAICAQSBUICAIgVRyDWIRAIHUhgHDbXj/MUnzxllvt1BHdqf/3rVRV9JNyl9AYOPzPOTp5LpD8L1+nswHX2HQ8ZxMpBwg5xkubqempAMD7oDb9ydsTZcXbkKNdw2sJFcjeiOAgXHywjM7cmabpyCInG8rrcHyrFJrB/js2NopO3p5EFx8upajoMAXo0lHmjI5UIl8PympTMMEigIkVAQACAIa8/kNXezFHNPZdtOrxA7ssmfJS+QIjyCN7U7oXvJ8p4Ie9fq/kLTWICObJVpmgpG9KEkid2EsPl9PJWxPMwujtM+O26x2Fvb5nNra0f0LPEKHhfwZ2o/svDsYjguAgZrcrRc9fXVQUAQQOuy60ppCIK6rYQdPA0daLKnhMoPxONeP2o+/5ed8c67HJmJ0QAVC50LRE/Zrie/fzlv2MnJPqffBJcJOP347rt+9T39Hz6GHQM0LIeNsmtanniJlMaV7Lhvt+TcN7fZ2siuZIUYHQIzQUTM0+sxs1Kr2D8JzdC95Hp+9Mo+BXAYyYwXMOHYkC2RtTsTzfEdI2UtqUiFFpadTnL0Kpne9Y2nPohNlyucYKqkEopWFp3ZqDqO3TqQVV/aw0c8aVbrQRUo/nY8marbKEL4/mwiKVhGShGYPffGkaGioKgAzRY9xh1lsGUCn1jEennTp/RVaIkZevRXj+mFmrZCvc4Iywn+FTlsoSABwvaAy06OrHUmlMjafI6dm7aCMQEAikDQQEAZA2zlHsQiCQaAjgth3O/6pfdxkaEwrLPy8YRQXy5zbUL6kao8TTk2ch9Coikop4uLIboY79J8k6FPwFVu9a4Fw9Cz9PD0IOszB9B5uClMO+DGW19ZQN+cUt+NOwM6wPN/RxyuJFqEmP6gFqFvb6Dj0PD4jrb50hK+XOWoFQ9g0ORWo34BUccZkehhyjqOiXbLkQ4sudtSJBuC+bTSHmhMoZ9n43+A+KjHpK2HeebJXIydabtYdD9TDkMD0NO8dE8nI5fE4ONgXiYSI9K4yfz7EGudiXNByanZAzRF88K6GRNymrjScT4jNybsAAjiYqHwAHGCoaoKRgdrvSmmX70P/Ry7/Z/NwgxIiKBvaZXDX7J/T5gqO1efcR6j92vqzwH76fuMVEyTTcvDatW5U5NHKpAUprgfM4YXCXZCMBoPOBKg5yhgiOL7wX06nbk1nlDTyDcgbiL69jVarkOZ0Q/ZNSllACgN+oqznE6xeOpny5sutSw1dTtecO7eF//KlaC18zyLhTDY0IJcIXYyB9RI2YUjuL5CIA9ESvIfrix6mDGTkAUsTUOF6IwIFILqLoTI2fX0o9f2JegYBAIPkREARA8mMuZhQIpGoE1G4KtBb+IbxI4OUSJQovXUXN5+usRvnQnu2pwifFtLYnPhcICAQSgABuiAdNWEjb9/0lOwocmU6tfViUTpchxiMRkIY0oEtrypDBio2PMHHUkkeKkrQefQK2wLq+fhtMW8/VZ9UTTA2pGLW8l7NqDceuD9al44E+n7gNodKufQwTUwndC/onBwGAW2ar9OkTjQDQulVHKVm1KIIOzesqOsRamKYmAgDVb/DcI4VGjQBQi+D4EP5ua52J+FwgIBAwhoAgAIzhJVoLBNI8AkrK3Xo2jnxEvIxYZ8yop7loIxBIEALBry7SnoB29Dr6RYLG4Z3Tp8vIUikQlo1UgHyO1cgxi7dhp+zC/cV06s6kRFkTBrG2cmDh5CgHmDPrZ5Q3W1XNqBG5yVPDuhBhtHTtVho/d3U8YU846bNG+dL9R08sFkRD/jeqeRQr7E7PQ0JZxA8Ivh4dmtK4QZ0STaNETSASQp7ViyxkGgxy6StKDwWiAVACs5z7sER7bvQOpIcAQATV133G04795poHg7u3pQmDv6cDf51hYeZyqR5qKQBSoVasWU8EQEIJgBoVy8qSEci7H9KjLbnny81u1eVC5vUQAJuXTaAqn5YiW5tMpFQykO8bejate4w2O65CBfLRhoVjyMM9D/n6zaHVG3ebtdGbAiAIAL3fBtFOIPBxICAIgI/jnMUuBQK6EVBThYZ6N15K3ryJYiJ8pi96H0Ldbt1AiIapHoFn4f6GlfKNbgq3swi1L5mvJ6u0oEfVHWHf/9w0f6E3Ordy+3Qs5cHNqQ6Vdu2vO3w8Na3r9v3HNGrGCubUIH1o5cxh5OXhSrOW/UIDxr5XWTc1tJs5she74YcavVQcEI4bUgAguDZk4iLWBtVLuNWpWp7mjOmTKGrney92oJtPf5dZYToq6zaA/fuZOzMMCTCiT0qVDtRDACClauikJTTrx19kzwZlWG/deyRbrQWfIQUg6GlwqokAUCIAIJqHZzE0LIK6Dp0mSwBsWTGJGtSswD7TUu/H7bp7vlyq+w6PiKSG3w6VLa+Iv7kOdraKQrzI/+/b+StNzQRBACTer68YSSCQFhAQBEBaOEWxB4FAIiKglFs5tGc7Gtn3W1aHOyYmlqYuWsfydKWmt5xeIi5XDPURI5AcBMB/8KYjBxs3quQ5ldyc66minvSO9n/T8zzyaoXns5x+NUtt60KJ0b9OB1Ama2sqX8qL6XQo3TLDEYJWR7XPS7MtokTogHEL4lTpEXnkU6MCte8zXlYdHn2gNTB7tC8ht9rS0oGhkbdom38DWQFJVAGpXfR/dOz6UEJ0ipxxvQ/56hjp6NMCflTWbSDrChHJ609+o+DwALLNlJtyOpSjPNmqGtKPOHJtANPbKJ2/t6LgoB4CAOv5bddhat7lB8O/OFxMUOsmHOcDS44IgNpVylGddgNkoxW0Nshz858FhyQKAYCKAp0GTqHNu1G1Q7+B9Nq1ehqVLVFYEAD6YRMtBQICAegIvYM6jzCBgEBAIPAvAhDhkruNMM0TlEsVMA3lFKAKBJISgeQlAN7vBKr7rk516AuvxQSHT86S09Hm8+vJI0+t6+J7UBORQ67znDG9ydYmcxzkiEBC7jMIyYFdWzMnSKtqgKlOgNHn8/y9+XT8ph+9exdj1jWf4xdUIl83xVKhSOPwKfk7E8Lccb6pbAUBCAjW8F5K14J+ZVUwTEuOgvDJZluESubrQYVztlIUz8TiXkRcoW3nGjIigVeLQCSLaT+9BABIl65DpxtyVFECELf/VT8rRVph+8lJACREA4ATAHh9BmG1++A/io+RnggA7Hv91v1M90IufUJpcE6s4HOtqgkiAsDoN120FwikbQQEAZC2z1fsTiBgGAElteBR/ToypW5+c4aSSaY3KIIAMAy36JAABFKCAODLzW5fhuoU+4nl5ptaSjjaWAOcQ6/cHahK4ZmyqQqpdV0cP7UIAPy2/DTnB0KIttTeRL2liMjXNH7Oapr54wbVpwlaACg5mMX2PxLByOOHspBbztanxy/N8+BRlaGixySKfRdFx2/4yYb/F83zHVUtPJsehhxhJQSjokPNpgcBUDxvV6YhYFri0rQxygkiWsA7z7ey561EVqCMJkoQVvSczIbUSwCg7eXrd+K0FbSwww01dB2+aVGPpWSkJgIAZSPxvAyesEhrG2afcwLAKZs9zV2xifqOnptgAiA6OoZmLF3P0iz0GNLtFozvR4iM0RMxIQgAPaiKNgKBjwcBQQB8PGctdioQ0IWA0svE183rshcOvNTB5G7rKpYrTuvmjWQvJcIEAkmNQEoSANhbnmxVqH6JX8xCslPK0eYkgJKYXGpdF39OcKOq5lDhdwU5zy0bfBGn9M/7InKpZbdRdPPuQ8XHbumUQdSx5ZdmffU+p49CjjHHHSUZTc0+sxs1Kr2DTt4aT1eD1pt9ntHKjmoVXUluznXpxK2xihoBZVz70Zvol3Tp4Qq9y6JMGbKRq3NtRhzkdPiU9YuOiaSt/j70JPSU2TggKyoUHEcl8/dinxkhANAekQA/rttGS9dtky3riL8RTetVpf7ft6SS3h5xpHFqIgD8+nzDHOfFP20xE6TEHiEoCWHKdOmIFvxvc7ybeWl5PohaTl6whuas2Ch7ez9leDeqVK6ELu0DpMQc+tufERNKlTJAgHXv0IQ6NK8XR2QJAkD3V0U0FAgIBP5FQBAA4lEQCAgEzBBYvn4HdR40Jd6/cyEnT/e87N8fBj2jdr7jCGUDSxX1IG9Pd3Y7175ZHbLLYiNQFQgkOQIpTQAQpWOl2z4vODbeXlPS0cZCMmXIyqIT8jpW/yDWJV2knjBz3OSP7t+RsjtnY12DngVT1yHTNcP/0RZaJsN6tScHuyyGn0+o/x+7Npgi3z4z68tD9w9c7iJLAMBJ9ym5mbJkykPb/H0oJOK62RgZ0ttQBc8JdOH+QtnPtRf8XhyyVL5e5J2nIx252o/uBu+hqOiweF3tM+enhqW2k4NNAe0hVVrAYX3xMpyRLq8iIsnKyooK5M9NOVyyfVCVYCBw+ODxM0ZmmO4BpFRwSBgFXr/DkPAskJc9O9DCkRqccAhbQugwY4YMrJ1jVnuLceDlarEmGMQtC7jmYYKAlupXJOiwRWeBgEAgTSEgCIA0dZxiMwKBxEEAas5teo5hJbS44VZn64pJBKE/GF7+3kbHJGp97cRZvRjlY0Eg5QkAYg5XveI/x928AvuUJgCwhtzZKpFPid8og9V/ZFxqXZfp8/rg8VPqOWKWqkM/3PdrRgJERUWzMO6FqzdrPvb4DVs8aSA1ql2JrKzSmzlxmgP82yAo9ASdvjOVHrw4TDGxrwn6C7W8l5O7iw/535urmAIAAUA4+S8jb8mmCGSz9aRPC4yig1d6mqUH4NYeef+IJABBgCgBOeO3+7Hvoik44jKVzt+XnoWdo0uPVrJoAPx7wexNqE6x1Xq3K9oJBAQCAgGBQBpDQBAAaexAxXYEAomBAES1pixcy25FalX5hMoUL0z5cmU3C53ltyMXAm/QiXOXKeDKLRo7sBMreyRMIJDUCKQGAgB75LndfL+pwdGWOqWpfV1yz4mpyr+0TeM6lWnJlIGUw9mRULYUQmx6DAKA3do3YdVLHj15TtP9elBB1zx6usq2iY2NoqtBG+hhyGFWHSJTRkem/r/jfDOSV/lXnwrPkVeur2UFAnkEgVOWorTlXF16GnZOdjBb61xUt/gaOnTFl4JfXYZsJeHGH2N7ZG9K159sojzZKlOurJ9bvG/RUSAgEBAICAQ+bAQEAfBhn59YvUAgSRGAgx944y6t2/wH7ThwnM4GXGP5/f06t6Qu7RrSpWu3zSoGLJs2hDq19knSdYnBBQJAILUQADz/mwsCpgYCAPiY3vSm1nUpPc0Q+Fv283YaOX15XH15/P5sXDKWypX0okN/n6Nv+k2UzUPHmB0gPmdlRSs27CCkDUwa2pWWrN0SJ/yWGGUB5dZ+6vYkOnNnGrtt12uIDvAp+RvZWuemrefq/+u8x+9tk9GFpRAEv7pkNjYEIEH65HOswVT+913uRNExEfEGQBt3lwZU03spQQjQEkNlgXRkRYhWEJb4CIB8R3SKMIGAQEAgkJQICAIgKdEVYwsEPmAE4Pxv2HaAheIGh5irVUNNu0OLuvRtv0nxyiCZigV+wBCIpadyBFILAZA+vTVVKTSdvHN/yxBLLY62aa53al2X1mN290EQLVz9O63euJum+/WkNo1rUkhoOCtJ9+v2P2W7f1amKK2cOYzd8G/Zc5TplDx+GmxGGCAtYMLg76lLu0aJls6EagFn78xkJEB0bKTW9lj1Bqlw46WHK+nY9cEUE/tGsy9vgJv/BqU2UzabQrTvcme6+fR3mb7pqKzbAPq0wEjd40obYl87/JvSg5BDbJ7Cudow4cGMVsb1FCxaQBruFBr+ipb/vIOOn7lI88f1pRwujml4t2JrAgGBQEojIAiAlD4BMb9AIJUicPHqLfqq20i6fO29+JGp4QUbZblW/rKTJs1fE/cx6j5vWzWZIBooTCCQlAhYSgAUyN6IPnEbFLe02NhouhO8h648WkPhb+5btGQuAofOljjauJH9rOAoFp7N7fXbYLryeA3derbD7DZXzyKRb17dawF55mjBmqfWdenZC9rA6Yf4WibrjLT/6Glq+v0IWeV1RAn8b9ZwqvZ56bihtcrXDezamsYN6kyZM1nrXY5mO+Tc/3VjBAWF/kPv3sXKtk+XLj0VydmWqnnNpzdvQ+jglR509/leQ9EDGDi/Uy36suRGCn99n7ae86Gw1+a/20gjgF4F9CGuBf1K5+7NohcRV9m6bDJmpxz2Zahonk6Uz+kL2bKCz8MDWHqCtDwhnttcWT+jkvl6kqtzHdl+mkB9xA1QReCX7QdoysJ1rLIObM1cP2rXtPZHjIrYukBAIJDUCAgCIKkRFuMLBD5QBHD737rHaNXVI9wfiv+m7SC01bV9ow9052LZHwoClhIAUmddute3Ma/oQGBXuvV0q2FpvAXRAAAgAElEQVQIstuXpsal9zDRPUscbVNnXbqAZ+HnaU9AO1mnTmuhKCv3WcExFhMAybEurT3IfY7c//a9x8l2Hdy9LbvVR+15mFaVADnCwJI1KfWB4v/Fhz/S7Wc76VXUI4J2AG79s9kWodL5e1OhXK2Y4/zPzVF09u4sw1NLqz6cvzefjt/0o3fvYszGyef4BX1ZahP9fWMkBdxfrEgy2FrnpOJ5u1Dp/H0I0S3c1MoX5neqQT4l5aIODG/no+gAlf/Nu4+wEoIXAm/G23OtKuVo9ewRBDJdmEBAICAQSAoEBAGQFKiKMQUCaQABtRdsvj3k1bZpUpPV34aoFjc4/7NG+Vqssp0G4BNbSAYEEpsAwJLlbjn1bEUabp/YBADmV3Ps1NZXwKUB1S2+jjVJrevSg69pG60IgGkjulPzL6sRdARQJWD+qt9kp+GVAZBWgPxr1Hwv4pGfUOs9ucutHb02iAIeLDFbJwT7UNLx1tNtFBJxJZ7jjrz/8u7DqVT+3sRD9O+/ME+LQHWAih6TmFDh4at9dEWUQNOicqHp5OZcj5EWW859SaiAYGpW6TNR1cKzqUiudpYc5UfVB8/j9n1/MZHdk/6BintfOmUQdW7TINmfwY/qMMRmBQIfMQKCAPiID19sXSCghoAeAgAlAaEFgBfsg8fPxg2Hf187z4/y5HQRIAsEkgyBpCAA4ET9fqY2BYWeNLRu6wwOLLw6T7YqSeJoPwk9LasOr7XIpIxMwNyJsS6tPch9jhtUNcce5OSU4d1o6x/HqNuw6bKpAhgXlQEGdGnNogUOHDvDogrCIyITXRdAa49wsE/enkjn7y9kpQVNDakCjrZezMnO6VCenoSdocwZncnNqQ5z6mGPQo7R7oA29CY6xKw/hCrrFl9LfwZ2p+fhF7SWE/c5IgAqe04jV6faFPn2GUVEPWZRCk/CTjNSAGYqgql78I+oYXR0DP15/CyNmLJU1fHnkKDSBSLsXJyyfkQoia0KBAQCyYWAIACSC2kxj0DgA0Pg8D/+VK2Fb7xVo8QfXrx5zj9CFNcvHE0/bdrD1Lq5lfAqSL8sGktenq4f2K7Fcj8kBJKCAMD+D1zuQleD1huCQhoqnxQ37Sgrt83fhxBObsSg1t6w1A6CynxqXZeR/UjbQpx06KQl9OO6bfGG8KlZgTlPL0PDqVWP0eR/SR6zrxp8QUsmDyTHrPYkpxEAEmHcoE7klM3B0iXq6gcSZd/ljhQaeVtXe+sM9lQsTxcq7z5Md4g+KkLkzlqBjt8YYUhfAOkAPiU308WHywjihHaZ8pJnzhZUNHdHuvF0M11+tIpcneqwSAFh5gjExsbSob/92Y3/nkPm0ROmPVCZYkiPttSyQQ3KYmtZpQZxDgIBgYBAQAsBQQBoISQ+Fwh8pAjcuf+Y2vqOpb9OBcQhsHP1VKaqLX2pblS7EvlfvmFWiuvobwuoUvkSHyl6qWvbf5+5yEqmmVpWeztq36wO03H4EC2pCABLHGUeYl0iX7ckcbRxPr+frUOPX/5t6KigDt+w9DZytC2SatdlaEMmjU1LBfJ8/srlS9KYWStp3Jz/yQ7PqwR4e7qpagTUqVqe5ozpk2RkZnRMJG319yEIBhq17PZlqE6xnwih+m/evmAh+sGvLpoNgzSBmt7LyP/ePHr88rihaUAcVPKcYkY+QcPAxa4kEw1E2UGpVoChCdJw4+cvQqnXD7No/db9unbZoFZFWjljmLj114WWaCQQEAgkBAFBACQEPdFXIJCGEUA+rOkLNF6uHexszUSL5GAQBEDqeTiU0jmQ57x23khydkzaG86kQiI1EQDY42cFR1MZ1/6pytHOnNGJGpTaQi52pVLtuhLj+bh9/zHN+vEX+rxsUWrdqCahdKApgcnnkYr+QYUdqQQLV2+WXQbXCGjdqAb7PH36xK3Rfuf5Htp3qSO9jQmPNz+cdoTYx76LVoUHZfgqF5pGt5/toH2XO8nm9jtl8aaK/2fvOqCiurrupoMCVoqKIAqIFbtRY+/BErvRaIw91thi7713o0aNscUYe4mxxRqjib0ggoogKlgQBMEC+K1z/QanvDfz3hSYwXvW+lb+37nl3H0fM+/ue84+frNxNKQbqLKEulH0ip97G1hZ2eL+s/0s1J+MfGhQYi1LKTgV9r1gWUJ310poEXSAiV9yA+jGn1JJ1m49gGkje2Hb3r8wZvZqSdDQs7Z91VQQ6cSNI8AR4AiYEgFOAJgSXT42R8DCEQiPiEaXwdNw/nKI7JVwAkA2ZCbrwAkAVWjFqgAoWlFY8+nw4Rk5zlI3xtQEwKEbnRDx7GOqjRS/MoMAMNQvKeuQ24aiXhp1HiaY+6+oEmBjY81Sl3qPnCs6vEIj4O8L17F+20FQGlThgu5y3RFtLxZtUsy9DQvxvxQ1nx3K36YmCo5BAoFflj+Mwze74t5TIRV+K1TwGQYnO3ecvTtasDoAlcVsVGoDq0RAGhhEJvwXMR12Ns5oHrQPx271EHnurFDFdzwq+Aw3GI/E11H4+84PKJLvC9Da7WxyGjxmZg5AB/+zF2+wcn4k8ke2aNIgNG9YHZ0GTJH8G9q1bRMsnToYrs6Wtf7MxJrPxRHgCBiOACcADMeQj8ARyLYIvEhIRJ9R8/D7fk1VaW2LrlimONMG8CtSSLTZ+/fvEXo3Clt2HWHh6VdC7mS8rFMeJIXmUh1vSiMoX8o/o6QXvWhdvhmO3X+extEzF0Ev+gr7rEIp1K1eHs0b1EDV8iVUbusOHPsHN26rlluifl4F3FEqoAhWbNiNHX+cBOUVly/tz3Iwe3QMhlu+3BproNDOHX+cAI2pnP5AucJBJYuB/KhVNQjVKpZGLpePL3KKfvuOnmWpFTQXGa2X1tiy8ef4ot5nKi9/RMLsPHhSwwdXl5yoXrE0ftn+J3YePMVSMIT8Jh8pBHXTzsMaY5Tw92HrdHK0R+umteHv65XRRh9fpaQaiO2DdyEPptp+5NQFwX2iz7+oV40dwu5GPmQCb69SQ7H/akvBW01tz6cuAuDOk+04Edofqekpsv62TU0A6KNNkBkEgKF+yQJZYuOL12+jebdRKtVJFF27tWvKxEtDwu/jmyEzNNKXFO1IA4DaJb5KRs8Rs9nfe1BJPyyfNgTVK5U2ikK7WAQA+WBj7YiCuT9HiQJdcTFyrqB4H1V5qO43C3uvBAuWiXSwzc3EKW89/kVQ14JC92v6z0OJAt00kKX0hISUu0x8MvltrMbnCn2AfM6lkfQ6Gv/en4oHz4/gdWocbKwc4GTvjiL5v0Cpgr1AWhTa7HbM5owoA1p3oTy1WDQNERxETJir0e/RpRthmLF0E3b9eUrFTUoz2bJsAvYdOYvvJy1hn9Etf7P61XElJBy3wiM1lsWjAMx1p7lfHIHshQAnALLXfvLVcASMioC2l2htEw3r3QHTR/aGg72dYDMSEpy/+jfM+XGLqDq3oqNymPrT5/FM9Gvdbwd0rrN7h2BMH9kLnm55WVvKBZ4wb63OfsoNlPOE6d+JtCAhp+8nLcXtu1E6x1JEQcjpR2TAokkDM8qQ/f3fdXzeur/OucT8lrpuY/gqJdJAzB9F6ch5q7YK7hM9B44O9thz+AwUbTkBoPux+FQJACIvewyfrXEoUyCmqLGuXL5U/W9o4+JxrJKJeooAEX0LJgxA51YNM4hJ3Tsh3IJu3EmZPyyGRCffyxzmww083dSL3e575amL4KBdjCCgKgHqRtoVVXwnoLz3EMG5L0XOw78RUwV9U5SYJBLj5O0BgiQBDUoVDCgFpab/fFDKgLppK19IGha1iy9h1TVsrOzMTmvgZdIrDBy/GBu2/ymI34yRvdG+eT30GD4LJI47rE9H+BTywJJ1OzJIAfWOyuKUMh8I3pwjwBHgCEhCgBMAkmDijTgCnyYC2sJoxRChl5eFEwegkKebKGhSSgwqOisOe+9SU7W+aAlNpvwiJfUgrD7OoO5t2S0gkRl06NemKq7cl24Kf1sxid3u0yG+86CpojeN6nMq5yjrQwDQeHTLuWzaECz46TdJxIeCADDEV1MSAMoYmZoA0EcEELBCtWJTWT12fforVxEQ+8PRRwTQyS4/mgXtBd3Smqtfpvp2pcgibTf8YvMq/v5qVCqD+au3MtJRyEb174wxA7qwW11DjHL9z92bgBuP1shKO6HKDsFldyJPzhKIjjuOa9HL8Sj+TEYZQTrcVys6FWULD8CBa1/iQdxfgm4qBP38PNqjRIFvMsLvtQkU2lg7oFbAIuRyKoZDN79GytsnOiGgaIMyhfris2JTVG71nyfd0BJl8EHE8nLkfNx/fgCFctdBOe/B8HCtonM+UzUgcum/q6Gwt7MFlbw9fOo/tO0zXpDMpt+BrcsnwsMtL3K7OmdEjZBmBZWcpO9bdaPnicgnKgXIjSPAEeAImAIBTgCYAlU+JkcgmyAgVAlA6LAaVKIYC9WvW72CSri+EAy6bubU+ygOewePn0eb3uNkI0vlwCiUX18CQHGQDyhaGAvXbMOwKcsl+aDoRykGpAS9/veDkvopGikO8FduhsuOAKAx6IZz99oZLGJBSuQDEQDlSvkb5OvuQ6fZS626KUdx6BsBoDymORIApi4DSOvXhwAwdRlAY/gl6w9DRmM5kTeKYZVF/7bu/Qt9R88TjVJSpAgYq1wblXj8+85wPHxxSqf4Hx3aK/iMQKUio1UQeZf2ioX7hz7eAPq/mwfthauTL/6NmIJLkfN1RhnQuHlyBrKyfu/fp+HPG1/hbeqHVCVlo+eqaZntOHG7v2Bkgdg2UTRA6UK9UcNvTkYTbb5RFYJqxaappThYZZQjLOvVDxQlYGqjm/4T/1xhJScVOf4NalbChkVjWcqWtu/48YO/wcQh34I0JxRGz6a2KIBWTWph7byRrEQlN44AR4AjYGwEOAFgbET5eByBbIQAheoPmbwUqzbtzVgVHfR7d2qOsiWKwa+Il2gJOXrBof+pq2Zfu3WX3ZZQbrsUo8MehVGSkrKyH1L6Uhu5N+FC457cvpQRG/3HLcTGHYckTa0gAJKSUwRzkemWsdOXDRDzJA4/b/tDY0wKF9324xQ8f5GgFwFAA66cORxPnr+QTAA4Otob5CuljGQHAoAONaGPN0raZ0UjCsNuUPJn+ORrbJKbdrphpTJv8clhsvzKm7MUWpb7Aw52eczWL1kL0qOxmJ6F0FAK0T/SB+jYf5JgnrZ6P0oJGDOwCwZ1bwM7W1s9PFTtkvw2BlceLEF4zNYMRX7lFqTOH+Q1AJV8x2jNj6cbfIU6P4nsHbjWWtLz4+JYGM2D9uPKg8UIebROcD0lC3aHh2tl0eoAFBFjZWWF9+/TNfordAkK5K4BKVEGJICoK8XBVDoBVE2CyNvFa7dnaLYoL0hBMJ86fxUd+00S1JwgrZXfV05BqQBfFSwexjxlIrvHz14WxHjTkvEszYQbR4AjwBEwNgKcADA2onw8jkA2Q4AE5FZv3otKZQNZODuJX5FAn7IRURDzNA4hYfdxNeQOUzwmcTwSauvQ/EP5LIUdOX0BjToNFUSJDr0tGn4OF2cnhN6JwqPYZ6hSrgS6dwxG92GzcOIfzRelXp2ag1S9qYwXlQFTN/J3y9IJ2LDjkOBBmA7i7YLrgA4JQgdxGo9exEhcsPPAqYI+0AGgXbM68C1cgI1DGOTO5YyZo/rgzL/XWBiyutHt4fwJ/RH7NE60XBndypMJaQCQYB+lJuTLkwsjpq0QVJke0qs9an8WhO0HTkoSAfzn4g2DfFWEtaqv1ZIiACgfec/lprLrpZs61P5p4mUWJi1Uxk3bVw4dslqW+xB9YooUAGP4lVlfmfR8dhsyg4mOCplCgZ2+z/qMnMf0JqSYulaIlD5S2xDhExV3FG9TE1gXJ3s3+Lm1YYSOXHuWdA1HQ7rrJAEot7928WXYe6Up4l7d0phGQXbdePijYFoBpR5U8B6GMl79sO9qc0HxQqnlC5uXO4BjIT0Q/UJTiFY5xUEuFrraU3lI+t2btmSD4MFf0Z9+Fyhcn34D1Mly5TmIIJo8tLuKZgQR5NqqULRoWAM/zfkB7vnl77Wu9fHPOQIcgU8bAU4AfNr7z1fPEZCFQGpqGp7HJyDsXjQoNJ2U7EmRX0wQj27uRw/4WmUOsTxx5Zx5dae05d7T7Twp7tMNTO22AzXWoxh32/7jggSAIpycUhPEDvi/LBwDeskXy//XdlOjb+oBLYTGLeLlKUgAKKcmTF64HpMX/qyxdsXaqEqArpt56myorzSGrnn0TQGg0Oxv2jZB784tGAFla2uDZ0lXjV4FQFs+srY/ltw5AthNOymfm+Kgfe3BMvxzb7xgGTdtfgUW6II6xT8QSebql6wvIQMbE1FJon7qkTyKQ7x3QQ8N0T9tUyrrdRjoWqZ0J70Bqihw89FPgmQSHaqrF5sJe1sX0dt9EvKr5b8If1xvC4pW0LQPIfq+bs3wIO4oKLVB3RSVOE6FfS8aZUAkQXHPTqLElyJSgVIcjGlEPg+euJjl9kuxdfNHsUgz0gX4sscY0SiArcsnscg5ZSMRyq7fT8fR0xcEp1JEGGjzg/b0WvQKhDz+GUmvHwBW1siTIwBBXgPh79nBrKsoSMGXt+EIcASMjwAnAIyPKR+RIyALAbptunQ9DOcuh+DC1VCV2wa6VaBbcbpNLl7UG0V9CjJVeydHBzyLSxAsl0aT00108us37HZZrpFQUZnAYhn5ikmvUjB7xWaNkntSxlXccpN6u8KkCMWpj62NAFAWrxO6KaeD4+HN80GRB0K58IpD8tt3qazU1/YDJzSWRrW/2zerK0oAKHwQwsSQQ7W2CABlwkTXoTozCADy1ZQRAIp9omdfYcYmAChn+uD19ngUf1rK463SpnDeeggu+6EOu7EP2jEJ5yQLrSk7pTjMlfHqa9Z+yQbbwA7qVUikiv6pT6vQC/iqZX0W7k7flW/evmOCoc45nQz00rTd6dB458kO3I7dAoriUOT5Uz49ie79e28yIp7tF3DiQ+UBJ/v8OB0+XJZoofJgRABU9h2ns3zhgxfHRLULSB+gUakNRgXqn4s38d2Y+SyKS5vR3lOePqXDEXlEhCTt/djZq1mFGyETq46jTRRXEWEgJqpLqR2Hb3Zhe6hpVnBzKYcGJdcxsUZuHAGOAEdAgQAnAPizwBHIIgSofjAdzMbNXSOppJzCTcVBiEgDsfJwdHN8L+qRpNxv9eWrH7SEdACkQhZcvxoLj1QWMhJ72SE15c1Lx7OyW+pmCAGgyKX//YD2CACaUyyEUxcBcHjLAjSsqVneisbUlwAgEb9962fh9eu3Zh8BoPCVbs6EIgBILIvSMNzy5RbFQ1cZQFMSAK/ePMbdJztw/eFK0Au1Pla5yBhULDKKdTUGAUCpCM8Sr/2/fvuvSE1Llu0W5VoHl90Fd9eKZu2X7IUZoQN9/+744yTGzvkJk4Z2Bx3if9v3F3qPnCsq+vddly8xtHcHXA+9i3W//cFucycN+RbXQ++xUHHlOvDNGlTH0F4dWAqOug6KEdw3+hBv3r1AQso9pLx7CmcHLy2q/B7smbr/bD/+u6+Z2iTNsQ8kAlUxoAiAtPQ3Gt0oyqBxqc1MtyDu1U2Nz0kHoUGJtSiSP1jalBJa6crJpyGIlB/coy278fcu5JExKkXHWVtb4dKNMLTtM0Gw4gsRTdtXTWHpdMr25NkL9PphDvYe0SzTSO1Wzx6Bnl81y6ggoOgrVdchh70HS+kgfRJuHAGOAEeAEOAEAH8OOAJZhADl1mt72RRzK7MJAEMOsUJh/fSSTWJJQkbpAo1qVVb5iG7W3PPnRpdB00Eic+q2YsZQ9OncAmu3HmB4qpvUFADqp40A+KplA+a3kA9EdAzo1prVqVcYvRDS3Cs37REkYkhMsUmdqrCztRHEwsHeHh1b1sfd+w+1EgC5XJ1Z5MKBY/9ojKMrBaBmlbJYNXsEiypxyZkDM5dvMshXyq0W2lsiCJZPH8KqDMxctokpaatbZhIAxv6Tt7d1RZPSv7Ja5WT6EADG9onGo9u/luUOZQjBmatfpli71DHp8EWHuvD70fh26ExBLQ0ai0qyrZo9HB7587KhiUBIef0Wy3/ZyQ7/iUnCBE33DsGYPrIX+xuzFEtIuYuzd0bjYfwpDeJJEekiJpRJWhi5cvjhaeKVjHKE6utWiABeiporqiFA5QsptP/orR6C5FfenCXQotxBONoZD9dl63di4PhFgttEN/4U0Ua3+ERkKoxu/Sl8n6Lk5o3vjwqlAzBxwTrMWCosIqpcVlZ5IroMEKtyQ+Q4EeleBT6W1iXxxIM32uPhi5OSHisXR2+0KHcALo6q+j2SOvNGHAGOQLZDgBMA2W5L+YIsAQG5pfCU10SH5KnDe+LcpZuZEgFAc2s7tOvCWz08nvxu1HmY6Auz0MGQxJMGjF8kGJ5PL2YBvoURFvFAcExFFAK93GlLAaB5tREAdMAnxWahg7YQBgri4cI1YWV8+pzqiKsfDO5GPsKzuHjkcnHG160bsVBUsUiP8qX9kZzyRjSChCIXqASVthBT8j0zfNX1nFgyAUC3lS2CDpjZQdsKFXyGoYrvhAzozYMA0PRL17Nh6s/pMP/Tlv0YMX2F4HcIqbir528TwTd/9VaMmrlKp3tE9q2aNVxDBV5nxyxuQGkCYbG/sfzy+OTboJSSWgGLUNyzM64+WIJ/7o7XKCtIN/OVfEax3P3QmE0Ii/kV8SnhKtUAfN1aoKLPSPxxrTWS38ZqrJJurCnKgOYIi90qiEJ57yGoWnSy0RAiAkesygvd3K+bN4oJwRIhTUb7f/yfy5i6aD1O/3uN/ZviO4wq3IhVkCAydOuKSUy3RtnonaDPqHn4ff9HsUMmLNirPSO4lUkH6ncpch4u3J+hs1wktaXSjuV9qLzkSbg6FWEaD8YkToy2CXwgjgBHINMQ4ARApkHNJ+IIfESAbpGbdxslKBakCyfFoe7v/65nGgEg99CuWAMdvil8UTmsPzI6RlT1Xmjt9FK1YMIAdpM+bMoHMTM5NnVET4wd2IXd0hlCAIzs14m97AtVGhDyR1cZQF1rUCjnh96J1LsM4J51M0FK0lIJALGShVJ9pZdYsSgJXWNYKgEgpERuDgdtxSEqn3PpDOjN1S9dz0ZmfE6K7IdO/ovvJy1VIdTU8/zJF2r7655j6Dt6nmQi05SVAjIDHxL7u/tkN4q6tWSh+7Ev/8WfN75CytungtPbWDvCM1dVkJAf5Z9TOUFKs0l//w6NSm1k0QWXIudrEAg0GOX2Vys2Tac+AFW4UJAU4bG/IS45FBRdkDdnSUZSFM5TF9bWH6OytOFE1Vs6D5zCngF1mzjkW0wc0o0d/oksOnnuKrvxV2+rONxXr1haaxSAUDoTzUlVJ4hkJqNoA0o1oDHVjUL/914JRuLrSElbXzhvA3jm+gwX789ihAGleNQMWACffE0k9eeNOAIcgeyHACcAst+e8hVZAALabtTpVtct78cQQ1oO5eFfCbnDXjazggC4c/+hxsGObicqBwWyfMaKZQNQzKcQK5u0/JddKjuwaNIgVh9bcXOSlpbOFOspN16KKQ7CcfEv2csRlRiUanKE8mhMbREAdJN+7MxFtOo1VvJLP0U/VCgToLU8lNhaFJoIEVGP9SIAKO9+w6Kx7AWSyKKmXUeI+q3AiXJatZWy0uUraT3o05/GtVQCIHcOPzQPOsAORQozh4O2QmVdec/M1S+pf8+Z0U5dAX7W6D4Y1rujSvm2C9dCRfO8tfnYrlldFgmgrImSGWsy1RwX7s/Epci5Om+hKSrAw7Uy/N3bw921Alwci7DygE9eairf21g7sCgDIgrERAY9c1VDy/IH8TIlAkdCuuFZ4lXBJVIlAz/3tqjiO1HnjXdC4itREdgubRpj+bQhIDLoZlgE2vWdgFvhwodv0gZYNm0I7kc/Fm1H4+z6aTrqf/5Bm0NhL5NeYeOOwyDinKq/iJlQRRCqQtK0zG84d3cCIp59TLGi76Wa/gtwOnwoSOtEYVSt5Isyv8PNpbypHg8+LkeAI2DGCHACwIw3h7uWfRHQdiNLt7bN6lcTFI6i24fXb94ih5MjO9RpEwHs3KqhCoBiYnTKNdrFEKebXQqhp5t8Er4q6l0QeXI5a/gotC66+fp1+URWmUBhFCIp9TCv7B/lmH8zZIagwJK67xS2+eOMoSzPnsgHXUr51F8XAUBEDJUQIyykmCL9gUQMe4yYzfZMqikO5VTtQWyfxcZSv7UUCi9V7qtMlBjia/Fi3myNnQdNlbRHyj5YIgFAh5UafnNQsuC3KluR1QdtyveligRETiibufol9W8is9oR2Th+7lo23Zyx3yFnDseMqak+/IBxC7H+94OC7tD33cqZw/A0LoEJu1HEk7LtWD0NrZvWyqylmHQeEqqkAyeJZ9JNvC6zs3FGg5IfypUeDfkW79KSNLpQbn/zcgdwLKQHol98DIdXNFRE3FAaAQkExieH6ZoWpEtQ3W8W/D3ai7Z9++6daIQXkai7185AlXIlQAT2nB+3YMzs1YJj0Xfv9lVTUb9GRa3turZtgqVTB8PVOadO/9UbHLrRSaNCA5Ei5b2H4q9bPfEmNYF1+fD9NAsRzw6wcozKZooKCrIXwjtwBDgCWYYAJwCyDHo+8aeMgK6QbDq81qlWDo1qVUGNSqVRuKC7xmE7MwkAbXtFuZBUW/v42UtY+vMOVgtZ3YRU8p8+j8eitb9j5cY9KqUPlfvSgbJdcB2M7Nc5o6wWlZpbtGYbuymhF3V1o8iELm0a4fue7VVuUYxBANBcJPq08+BJJmZH6t9CRj7Q7c7U4T1AayCTsl5qRy+Q5Ur6gSIA+n3TSlQEUGxPSNiPVM2V81WpLZEuQ6csw/6jZwUxO7hxLnvBNcRX0jOg8OjjZy9j1MyVKs8Creubtk1AN23qNdhpTssjAKwQ4NkRdRxTD9gAACAASURBVAN/1KiznZUHbbptrRWwGAEeHTT22Vz9MsffAvo7T0tLY2Srsv175ZZorXdqR3/7lLJUu1o5dB08LSM/XDEG5XRTVIG9nZ05Llsvn6gcJxEBVD6TQszFLG/OUmhZ7g+cj5jMUgKErGTB7ihR4BtWheD1O80yti6OhdEsaC/O3ZuIiKd7Jftra+2EKkUnoKxXf9E+2n6XlcX7Ih48xlf9J4tGoykO949jn4uWjlUQBeqit1IWtPtyI1BpUFWzYrn+FDmhMCI86Ib/3N3xKvvygYhZC598TaVMx9twBDgC2RABTgBkw03lSzJ/BKjcT8vuoyU7SofI3p2b45u2TZEvjyvrl9kEAB3sXiYlIyLqEULCI3HlZjh7uSV9AF1GZQnVIxIUfYhAiH+ZBHqpepWcwv6ZCBBKg9BWS5v6PY9PwJ2Ih3iXmgo7W1v4+RZCvty5VMJ1dfmm7+cKPB7FPkPs0w8vqrldnZnvuVxyipb+Uveb+uXM4cTICnt7O7g651Ap9yS2z3Rrv37BaFAVALplpDH8ihRiPijSLdTXRj4T1pTSQVjr8leur8rzKYgh2leqjlDSv4jKTaq+uCv3o4PH/qstBQ8Kxhhf2xik+N+0zDbY2Wje4GXVQZsOABV8RqBSEeHvFnP1y9R7ZczxSQOEiDRd5u/rxUg3dRPL/9Y1niV8TqUEbz5ag/AnvyMh+Y4GGUB6AEGFB4rmryuqadDNvzZ9gOKeX+FoSA/BCAJtOFE4fHDZnSAiQsi0HeyVxfvoe3TJuh34ftISwXHocE+q/aS/snDNNg3tGvq87Rd1MGFIN62h/mJrOXDtS8HqCcrtKSXgs6KTWZlFdaFFip5oVGqDBnFpCc8Y95EjwBEwDgKcADAOjnwUjoAsBHTlEYoNRuGlVE6tYpnimU4AyCUtlNegjQCQBdwn2FgbAfDbikkZEQafIDTIGgLACj75GqFByfWCh3/ah6w4aNMNJx38y3l/L/oomKtflvTsikUSfVahFMsPFysHqFgjibvNn9BfpWSoJa1fqq/v0l7hUfwpRD0/wgQDU949Q53iy9hhlA6laelvNIaiahpflNkOOuBSGUF1o2e8TuBy3Hu6F/ee7hZwxQr+Hm0R4NGJzaEpkqe9AoUufZpWTWoxDQdS5CeCM+pRLLp+P10wtUuh90ART18PmprRhqIDqPpLYDFvUaJWCGMq+2dr48Q+EtIAUO9D6T+0B8p5/9TGyd6NlSz1cK0idSt5O44ARyAbIsAJgGy4qXxJ5o8AhZeOnb0a81f/JttZeglZO28kQsLuZ5oGADmpb+UCujnZt34WIy24yUeAEwDimGU2AUC5xBWLjEKpQj213p5l7kHbCvmdy6JWwELQAUqbmatf8v8qsq7Hqk17mfq/uh34ZQ6sra00qgiot1szdyR6dAzOugVk8cxit9eK3H5XJ18cvdUDqWnJGp6SPkC9Ej/h0I3Oggr4NEbB3J+jrFc//Hd/hqA4oJA4pvJEugQeB37bBpOHdWcEzo4/TrLqMqSbom7KUQAULUDitVRJhjR0xCK0xLaGxA7/uN4G3nkb4bOiU5Dy7jn2X22BF8m3Ze6mFUoX6oXP/TWfX5kD8eYcAY6AhSPACQAL30DuvuUiQDnhw6YuF8yH1rYqxYH69eu3mUoAyC3fp1jDgG6tmZCWk6OD5W5WFnrOCYCsJQCsrKxBonolC3RnBwspZcUy46BNfri7VERFnxGgMl9SzFz9kuK7ubShw16HfpNwNeSOikuUkkNK8R5ueZlQ6K4/T2m4TLocFBpeyNPNXJaT6X7QrfStx78g9PEGvEgOxfv36cwHRdnKqw+WICx2q6BflEJApQVPhPZHavqHdDG5posAoJv9iQvWYcbSjXKHVmlPBMCw3h2Yfo2tjQ0jh6ytrfUaU5nozOdcBrUDFiM+5S5OhQ0WJErEJqG+zYP26ayIoJeTvBNHgCNgUQhwAsCitos7m90QoJcNuhlYu/UAqwEsJGontGaqFJAvt2umEgAU2tp/3ELJhAWJYY0b1BV9u7Tkh38DHlxOAGQeAUCHasrpd7JzY7XEC+WpBT+3NnCwyyNrB4190CafKPyZiAg3lwrwztdYVo1zhfPm6pcscLO4MeV//7rnGIsCUA/3p++8eeP7oXmDGpi/eitmLd+c4S1pg/yycAxqf1Yui1dgPtPHJ9/BjYercPfJDlannpT6xerbO9jmZqHrMS/P4/y9SXovorz3EFQtOllrfzGSR+qkpNkzbURPVu1B30O/Yq6ElLt4nnSdpTQoRBFJ6DPIawBy5/DHqbAhkrQQHGxzoVGpjSiUp47UZfB2HAGOQDZGgBMA2Xhz+dIsCwEiA6JjnjLhqMs3wphaO4nsCRnl1JNoXGaVASQfKD9y/Lw1TP1ezBTq9182rokGn1eEe355ByfL2rHM8ZaeB6o6oG4O9vbo2LI+SHmfG0eAI5B5CNB3NR3wR81cJTgp5fmPHdQFR05dyBAMJO2WDs3ryQ7/zrxVZd1MVE7wfXoqYhMv4Hjod3iZch/AexWHqMxdy/IHcfxWX8EIAToUE0n24ZCs2lcxkKIMoU++xloXSyTPml/3o/fIubJB+aplA8we05dV7jHUKFqCSh3GvjzPqqsor4v0AOoFroKzgxf+Cu2rtRwiYVPVdxLKePU11CXenyPAEcgmCHACIJtsJF+GZSFwL+oRNu08DJecOVA6sChyODowBXtbG9uMhRw5/R8rNSRkW1dMgpenW6YSAOSHcv5r+dL+qFahNCqUCWB5jUW9CyJPLmeVG4+U129AZfvo5YVU4LOLJb1KYeUALdEc7O20VlfI6jUpqivQISsrzcXZyaSl2qjueGKSfmHMxsKFwpLpO8jW1kZ0SHPwU8p6M/u5pudz5aY9rB68kPBf5aBAzBzVh+WKP42LR8tGnwse/mmcxFfJSE8XPrRKWXtmtKFnRL1CianmpciAS1Fzcf/ZfrxNTYRCH6Bs4QGiApukz1G/5FoWwXMxcg4exZ/RCI8vkLsGgsvszBDT0+b/q+TXLJVjxYZdkpZJt/4Tvu+GNl/UBj2LxrBz9ybgStRiQUJDUVKRopPS09/iv/szcfPRaoaXshEuFFlBJQG5cQQ4AhwBBQKcAODPAkcgCxAwNMTwzM7lzOvMjACg+aIfP2XzuufPjXfv0lgpQKqLTYeECmWKo1bVIFhZgd2e0P8u3whn7bu1a4pl04YYvQxcFmwdm1JMCTyr/NF3XspTLVfSj6VoUA4z6UsQIeVVwA2FC7hnCVFApNGQyUsZ2ZSVRroVQ3t1gI2Nfnm7unzXVsZTV19jfU57rquShDn4qc966UDmU8gDdna2KFfSn5VPVTzbFDWjrVSn1PmIrPrn4k1WDu6/q6Ea3Sgi6tflE6Gt1ruhvwVSfTV2O0ppoFKH1lZW7LuDor1K+PmgkGd+VgpVF7EkxR+KDIh6fpjd+FcuMg6kbP8g7iiOhHTD29SXAkNYwcWxMAI8O6GEZ1dQOcGQR2vxLOkarK3sWAUBP/e2UqZmbaTo9NAeU5rb9z3aseoAxrLI5we1ljosnLcegsuqVkIgIuDes72IijsCqhrglacO/D06iFYrMZavfByOAEfA8hDgBIDl7Rn3OBsgYMhLX/VKpbFl6QR2GM9sAoCgpxurzbuOsNBWdc0CCn2lg9PqzXtVamXrqgQQFvMrXr6msE9Vo7rmxdxbIzbhX8HPdT0KVPKouAeJMH0on0RGt0uhMRsQ+/I/xCeHI/39x5t8F4fCyOlQCG4u5VhOqptzOcH87+xCAOjCjw5R1SqUQsNalVGjUmkW1mpoTquuOc2FACjh74Otyyex6BZTmDkcrLMzAaBrz4j8qlKuBD6vXBafVSjJ9pmIAX2ebzooUkUXui1WjgaYOqInRpEInJYIC0N+C3StMas/p9KINauURbWKpVC+dACLWtOGhRR/iRSgNIGwGBIKFI+aIPHO3E7+KOreCkXyNQXl0hfJFyzp9l/ZD4r0omi9uSt/VVH7LxNYFL07t0D7ZnWNnupGpft0qfy7uZRH41Kb4ezoJQW2jDZEWh06+S9y5nBi3+2G7oesyXljjgBHwGwQ4ASA2WwFd+RTQsCQl/8ZI3vjh+864dylm1lCAGzde4zlRorVu96xeho88udB064jVNpQ7eshPdsLhsHuvtwIMQnnNB4BRd3nGw9XC36u65mhG6PmQQeQ06EAuwU6eXsgqx2vUJ7W1R+wQokC36B28SUqTT8VAkAdHyIE2gXXQYcW9VHS30evw5IuzM2FACA/e3VqjoUTB5okcsWQ7wBdGEr9/FMmAIQwopvrFg1roFmD6owUcHXOKRVKluZEEU+kIE/6LRTyv2r2cHjk167RkZ0JAHXw6LY8uH41tA2ug8/Kl9T74Ey58UdDuiHy+WGtJIBifsXviJzbf3XfifiOf5mEtPQ0ODo4mDQd4kRoP4TGkICk9rQQCv+vXGSszrKkymshTZkug6cx8WEiMYb17ohWTWvKetYl/1HwhhwBjoDZIsAJALPdGu5YdkZA35f/Lm0aY/74/izUUNsYJBLYuVVDSYfWxrWrYPPSCSxEVpdJqQRA4f6jB3yNPqPm4cQ/lzOGpJc+qoFNobfqZmoCIPF1JA7d/Bopb5/oWqLG50Jloz5VAkAZHFO9PJoTAaCo5U2HOWObvt8BxvSDEwDiaNLeN6tfHd3aN2W32FLLmNKN8anzV+Fd0B1EmOmyT4kAUMeCiBb6nfqi3meyD6AUCXDr0XpcipyHpDfRWmFWJoJ17Yc5fJ70OhpHb3VHTMJ5nSQARTp4522EuoErdZb3EytxqI2cNwc8uA8cAY6A8RHgBIDxMeUjcgR0IhD7LA6/7j6G42cv4eqtu4iMjtHap2r5khjcoy1aN/0oMJQVBMDzFy/ReeAUFkIoZpQXumHRWFbakHQAFEb/vn3VVMGQalMSAE3LbMeJ2/3xOP5vnfsi1IATANpho1vTwd3bsnDYnDkc9cJYuZM5EQDkl6lqt3MCwOBHJdMGoGd84LdtmJaJFKJUjmOfMgGgwIkiAyjapl/XL+FdyEMOfCAiIDruOK5FL8fjhLMawn80mNB3uKxJjNQ4Lf01G8nGWvf3JK3rQsQMXI1eJrgmdZdy2HugZsAC+OZvLurtzbAItOs7AbfCIzPa0LsF/V5fvH4bkxeuZ2kO9LxTCUPak8Bi3rxyhZH2nw/DETAnBDgBYE67wX35ZBGgQ09yyhs8eBTLwgwVltvVGb7eBU0abigHdCkEAI23Z91M3LwdwRSylY2qF1ApLHUzJQFQrvBQnLkzXNJLlBAWnACQ9oSQ6jmlp9SrUcGg1ABzIwBo9Yq0G2MKAnICQNpzZU6t6KA6pFd79OncwmiCb5wA+LjDFHXxTdsmGNanIytzK9fo0EypZHef7EJMwj8s75/SveSK/8mdV0p78u2vW71x98lOuLtWQlDhQfDJ2wjW1vYq3Sm94WVKBJwdCjH9mScvL+Bk2GA8T7qucxrSzPHzaIea/gs0hP8oRWXhmm0YNuWDgLDC5o7rx7Qv+o1doJHWR/sxfvA3LHWPawXohJ834AhYFAKcALCo7eLOcgSyFoGExFfoOWI2th84keEIvSQE+BZGWMSDjBeIiUO+BZUJ/LLHGBWHpwzvwV4oMpMAyO8chDtPdmgFjkpH0YsYqSjTC5iycQJA3jM3qn9njBnQBfRc6GPmSADQjdj2VVNQqWygPksS7MMJAKNBmekDGbPkGycANLePiJZxg7oaJaqIvtOtrG1hBdNU85D68IU8+hl/3/kBaelvMrrY27qgTKHvUNl3HCKf/4nz9ybhRXLo/zVqPlQ0KO89FMU9O7HPbjxaw36jxM0KAZ4dUTfwR431Pn7yHF2/n46jpy9kdCeh01mj+2LOj1tYSqGQmTINSip2vB1HgCNgfAQ4AWB8TPmIHIFsi0BaWjrGz1uDmcs2Zayxz9ctWL3rSQt+xpJ129m/f9WyASi0kMpjKRtVCaB8Q6qNrWy6IgDUxZvE2jva5UWzoD2gQz8Z3brsvtSQKf6rG9WWLlWwB6oWnSxYJklxE+Nol4+JCCob1wDQ/oi3alILCycOYKGkcs0cCQBaQ9e2TbB06mDZucpi6+cEgNwnw/zad+8QjOkje7EbVH2NEwDiyJFGwNyx/RDop1tLQV/8M6Nf3KubOHCtNUjdX9lcHL0RXHYnwp9sx+WoBSKHeytWkaZRqV/wPOkmToUNRuLrKEG38+QojmZBezV+r6jx3iN/o2X30Sr9BnRrDQ+3vBg/d41WGMR+tzMDOz4HR4AjYBoEOAFgGlz5qByBbIvAsTMX0arX2IzbfjrkjR3YBWcv3MD63w9qXTeRBaSqri6oZSoCgF649l0NZqX/1C2HvSeal9sHemmSa5wA0I0Y1T5fNm0IqxUux8yVAKCbsNWzR6Bji/pyliPalhMARoExywepUbkMlkwejAplAvTyhRMA2mGjaItFkwaCxGqtrKz0wjgrO6WmpeDgjfZ4+OKkihs21g6o4TcHyW9jcClyLtLfp2p1k6IBGpbcAFcnX5y9M5JFtSn3sbNxRoOSa+GTr6nGOELEPTX6vmc7HD97GVdDNH8flQeRIxSclVjzuTkCHAHpCHACQDpWvCVHgCMA4GXSKwwcvxgbtv8pG4/MJgCeJ91g9ZRT3j3T8FVZGTry+SE8TbwkuB5XxyII8PxK5TNOAEjbeqml0JRHM1cCgHykwx5V2NAnP1kdMU4ASHuGLKEVHVKJHKpV9UPkkRzjBIButCglYPn0IUw/xtJIgAv3Zwoe8P092qOYWyscu9UL79I+6v6Io2GF4p5foYbfXFDqQMSzfTgdNhTJb2NB5WrLeQ/GZ0WnCHYXSt3TjfrHFlR9aPm0IXqndcmZi7flCHAEMgcBTgBkDs58Fo6AURCgm+zQmA14mniF3VwXc2/FwgMzO7+RDi+te4/Dk2cvZK2LygNOHd4T6mJqpooAeJZ0FfuvtsTrd3FaCQASZwqL3Sq4FsL3y/JUb/qjcQJA+rZT+Oicsd9JrhBgzgQArXrqiJ4Y1a+zwaJYnACQ/gxZQkt9SQBOAEjbXUskAd6mJuJ2zGa8SX2BN6nxiHt1C+/fp4HSyir4DMPx0H6SxP0Iodw5AlC6UC/8GzEVRfIHo3qxmQy446F9GcHdPGifYCobtZEq3ktRTnWrlWfpAsom9rstbed4K44AR8AcEeAEgDnuCveJI6CGAIUJ0g999IsT/xcIUjSwgquTD2r6L0ThvMYJTdYFPqkJT1+6UWfeoNA4O1ZPY+WF1I0TALpQt+zPNy4ex+p9S7m9M3cCgFJeNi8Zz6IBDDFOABiCnnn2Jd0TetblpL1wAkD6Xhrrb0/6jKZree3BMvxzbzwjBBRGKv4kRpualqwysa1NDnzuNwfXH67KIAxIP+Bz/3nwztcI79NTNaoJKA+QmJSM/uMWYuOOQ1oXRDonJfx8MHrWKpV2VNWnRcMapgODj8wR4AhkOgKcAMh0yPmEHAF5CDx5eRFHQroi8fUD0Y700lCmUF98VmyKyaMB9D2gkWDWwkkDBEXUOAEg75mwtNZyQuf1fb4yExNjCAJyAiAzdyzz5pIb8cIJAHl7o09akbwZTN+adAH2Xg1mJf4URqK0FbyHsXQzilr7KPRnhUDPznC0z48rUYuZtK3CfN1aoFGpDTp/84m0X7Juh4Yor/JKC7jnY2kWG3ccxq4/T2V81KBmJWxYNBb0OTeOAEcg+yDACYDss5d8JdkQASmHf8Wy6fYgsEBX1AxYoPOFwBCo6GVi8sL1mLzwZ0nD0K3YN+2aoGubJqJh4KYiAF4k38a+K82Z0JK6KYsA8hQASVtpUCOq/kD1pHVFAVgCAUBAyIlqEAKOEwAGPU5m3VnOs8EJAPlbaaw0HPkzG6eH8O+SFQI82rPKNeGxv2dMlM+5DCoVGY0Tod/hTWpCxr9TVECDEmtZOoAUe5X8Gj9M/xErNuwSbD5mYBfUrFIW7b+bmCHwSw2pbC+V9VVP25MyJ2/DEeAImC8CnAAw373hnn3iCJCCPQnY0cuCVCMSoILPCPbCYEoTKilEOZqVgwLxWYVS7L8lA4qw8ljqiv9CfpmKANBWBYBUmGsFLEJxz86sPNOfNzriaeJlDfe4BoBxniQign5dPhG+hVVLKqqPbikEgJyoBk4AGOcZspRR5DwbnACQv6uUCrB91RRUKhsov3Mm9bgWvQJOdvlBYn/qpk2bRrmtg20u1CuxBhfuz9D4bSqQuwaCy+yErY2T5BW9efsO+4+exewVm/Hf1dCMfgO/bYNR/Ttj7OyfVCr5lPD3we8rp6BUgK/kOXhDjgBHwDIQ4ASAZewT9/ITROBM+HDcePiTSsifFBjopaFRqY0olKeOlOZ6tYl48Bhf9Z+M85dDmDJwjUplsGDiAJY/qGwULfAyKRkRUY8QEh6JKzfDkfgqGbNG90Uul5wZTU1FANAEe640xeN4VVEjxcT0glaiYDcUyReM0+FDOQGg19MgvZOYBoTyCJZCAJDPdGs2eWh3vQQBeQSA9OfGElvOGNkbP3zXSefNKScA9NtdsYoy+o1m3F6Rzw/iaEgPpKYno6jbl6jpvwCOdnkzJnmZEoF9V5tpTetTpASQeKD6e4C2kn9iK0l6lQIiAKytreCS0wlPnsfjbuQjeBd0R+GC7jh65iLa9hmvcvtvyPebcRHlo3EEOALGRoATAMZGlI/HETACAlS+7sC1Vv8v8aM5IN30581ZEklvogUV7umlg3IDTWWpqWl4/OQ5XF1ywtU5BwvrpoNbzNM4dsi/eC0MF66FsluGuPiXKm5Ur1QaW5ZOAN3iKMyUBMD5exNxOWqh3lDwCAC9odPoOKh7W1YRwMHeTnRQSyIAKC9264pJepV/4wSA8Z4rcxxJasQLJwD02z3629u9dgaqlCuh3wAm6iUUuefs4IV6JVahYO6aGbMevtkV957uFvXCysqaqfq/S3ulJvwLSM39p8Hp93jKol9U8vqpYkW3dk1Zah7hmJ6eji27j2LOj1twPfQe84lu/7cun4SyJYqZCCk+LEeAI5CVCHACICvR53NzBEQQuPpgCf65O17w9t/W2omF+Jfz/h4hj9biTPgPSH//TmUkF8fCaB60H65Opgvdu3P/IfYcPoMLV0Nx+WY46EVWitELx771s1CxTPFMIQDo9v/PG1+xMkz6GCcA9EFNuE+dauWxeel4FPTIny0IAFpEu2Z1sWrWcOTJ5SILKE4AyILLIhuvmTsSPTpqz9HmBID+W2tu+emUv3889DuExVBJ2Y9ifbmciqK630wkJN9F6UK9mWL/44SzOHzja1bCT47lsPdAk9Jb4e5aUWe3k+eu4JshMxAZramBQ50pbW9wj7YY0fcrlqpHxD5F9a3esg+VyhbHgG6tdWq26HSCN+AIcATMEgFOAJjltnCnPnUExETpFGGBlX3HMbEgukWIeLpXAy4KN2wWtAf5nYNMBuWp81dRu+1AvcZXLytkyggAclDfdArqywkAvbZYsBOlixzePJ/pRIiZJUUAKNawevYI9PyqmayXZU4AGO+5MteRWjWphbXzRmolhzgBoP/uSY2y0H8GeT3DYn/DqbDBKmX8iLCv7jcLd55sx6P40yBRv9oBi+HuWgkX78/Cxah5SE9/K2kiivyrVGQMKvgM19k+PCIaXQZPYwd6bTZ6wNeo/Vk57DvyN9oG1wFhKkW3R6cDvAFHgCNg1ghwAsCst4c796kicCZ8BG48VK3FS1jQTUKLcgeQ06EQLtyfiUuRc5H+PlUDJmWF+4SUu3gcfxbFC3Q2anWA0DtRaP/dhIyQQTl7tWDCAAzp9VEcydQEAIVRnrw9EHef7tQIp9TlNycAdCEk73MKme/QvF62IgD0qf/OCQB5z40ltibC6+CGuSBRQDHjBIBhO7tpyXh0btXQsEGM0Jtu8km0l9L3PpoVAjw7glIALkctwPv3aewjUvAP8hqASr5jcDVqCfstT01P0elF4bwN8EXZ7Tp/x+kmf+KCdZixdKPWMen5JJE/ihSYuWwTa0tRARRZ8X3Pdjr94Q04AhwBy0WAEwCWu3fc82yMAN0WnAjtr/FSQC8O5b2HIj45DHef7BQ8/BMsnrmqoWX5g0h6HY0D11ojIeUO/D06oE7AUhZ+aAx7+jwenQZOwdHTH2sZSx2XamVTWThHhw++mJoAUPgV+fxPXIycjWdJ17XeulDupb1tbuR2Kgaf/F+grFc/laVNXfwLJsxbK3W5vJ0SAiSORrdOYmaJEQC0lmG9O2D6yN5a9Q2U18wJgE/jz4JK1o0d2EU0OoQTAIY9B+YkBki/t8dv98PDFydZCkDuHAGoVGQUTocNUSnh92HFVvDMVRUNSqxD4psoHA/ti5cp90XBINX/xqU2q4gJijW+GRaBdn0n4FZ4pFZwm9Spitlj+mLY1OUqv+PmQqoY9mTw3hwBjoA2BDgBwJ8PjoAZIkA31nuvfCGoSq/LXSpvV8NvDis/dPB6exZ2qHjh8MnXCA1KrmfiQoaavge1RrUq45t2TdGuWR3Y2doa6obe/RNfR2roAjjY5oaLo2olA6EJOAGgN+yYMrwHu2HKbgQAaVvQi3O9GhUkgcMJAEkwWXwjCqsmLQDlqifKi+IEgGFbLCQqa9iIhvWm1LwrUYtxLXoZqvpOxPWHq/A86brooA52eVC5yFiUKNAVlyLnM10fZV0AIuz93dvic//5kn+3V23ai76j5+lcCJHwZQKLoU3vcRnq/1LStHQOzBtwBDgCZo8AJwDMfou4g58qAopSQu/SkmRBQGGCDUv9gj+vd1Q6/H8cwsO1ChqX3gRKEzDUxA7CpDJcvpQ/7O3tsGH7nyrT0AsG3QL3/bqlXuXTDPXZGP3NgQBoXLsKNi+dgHx5XEWXRKGgVHbxXtQj/PHXOazd5eRcCwAAIABJREFUekBUEMoYuEgZQ9eNnb7EkpS5Td2Gcr5JENAtX26dU3ECQCdE2aKBv68Xtq+aKqqmzgkAw7f58JYFaFizkuEDGXGE1LQUXIicCRL0ff8+XevIpPjvlacO6gauhJO9O168uoXoFyfh6uiDArmqg0gCqZac8hqDJy7Bml/3Z3Tp2rYJlk4djO0HTqDH8Nns34mw3LVmOg4c+wf0e6YwcyNUpK6bt+MIcATkIcAJAHl48dYcgUxF4ErUIsn5geQYhRxSjiDlFKorESs7TkJEzcruYi8bhtjWvcewfttBVCobiIplAxDo54PCBdzhnNOJDUtpAn1GzVMpQUT/TiQACad1bFHfkOmzrK+lEADqANF+TFrwM1Zs2JVl2GVnAoBAlSoIyAmALHsEM31ibboXnAAwfDt0pRUZPoN+IyiiASjtLDUtWecgpPBfM2ABfPM319lWrIFQal6vTs0xdUQPjJqxCut/P8i6UhnAMQO7oN/YBSrh/13aNMbyaUPYbzQ3jgBHIPsiwAmA7Lu3fGXZBIHr0StxPmKSzheI3Dn80aTMVlyJXIjbsVu03jrY27rCK089BBUeAIoIMKUdPvUf2vYZz0IMSWCoclAgIwwoVJrUh21srE05vUnGtlQCgMB4mfQKA8cv1ojMMAlQAoNmdwIgqKQffl0+ESX8tKeScAIgs564rJ9n4pBvMXFIN0EdAE4AGL4/VIFj8eRByOHkaPhgJhjhycsLOBk2WGsqgGJaUvr3c2+D6n6zJeX7q7sr9jwV9S6Ip3HxGaH+lJZCpUsp/F/Z1AV6TQAHH5IjwBEwAwQ4AWAGm8Bd4AjoQoBqBouLBJGY0GdoVOoXhDz6WbQygNAcFHpYzK01ahdfKjm/UJev6p/Twf/O/YcoUtgTuV2dZZVKkztXZrW3ZAKAMDp25iJa9Rqb8TKYWbjRPNmdAKA1ShEE5ARAZj51WTuXtltVTgAYvjd1qpXH5qXjUdAjv+GDGWGE+OQ7CH+yDW9TE+DhWhlF87dgo567NwE3Hq2RVPaPKv40Lr0ZeXOKl0wVcvVR7DN0HjgVJ/65LLoS9/x5MLh7Wxw5fUGlHaUF7Fs/CxXLFDcCCnwIjgBHwJwR4ASAOe8O940joIQA1Qq+Fr0CYbG/Ij7lLqxhg1w5iiHIayD8PTvIKiekCuyHUkV1A3/UWV5I6oa8Sn6NKzfDce5yCC5cDUVc/EvW1a+IF76o9xnohS1nDvO8rZGyRksnAJ7FJbAa0X+eOC9luUZt8ykQABQ+S3nfJHgpZpwAkPdYrZgxVCOq4l1qGm6E3mME46UbYTh36aa8QTOptbYDqrkQABSlUKdaORVE0tLScfteFO4/iGHYXgm5kyWkoa5t0qWzoKu/sT6nkP8zYcNxK2aDyiHf3tYFgZ5dUMHnB7xIDtWp+E8VAvT9TX7z9h1+mP4jlqzbLntZpGGydt6HyABuHAGOQPZGgBMA2Xt/+eo+EQTCYn/DqbDBWtIErEDVAdLSXwsioqgcULLgt3oj9v79e1y7dRcLftrGcv7p5l/MKA1gyZTB+KyCvNsNvZ0zckdLJwBev3mLYVOWZ4kWQHatAqD+iLVoWAM/zfkBdNsmZJwAkPdHeWbnctSoXEZrpxcJiTh4/DwWrdmG/66GypvAhK3LBBbFth+nINDPW2MWcyEApJR+I2L31PkrWLx2Ow6d/NeEiMkf+uT2pahVNUh+RyP2+PvOD7jxcLVo+p0ix79Arho4e2ck7jzZIVjKl7R8gsvuhIuj5vMixV36buk8aKpswVdKC+jRMVjKFLwNR4AjYOEIcALAwjeQu88RiHx+CCdCv1MpHaSOSsHcNdG41CacDh+GO0+EbwYK562H4LK79QKU1OYXrtnG1IS1HfyVB69aviQ2Lh4Hur2xNLN0AoDwzqo1fCoEAGG8aNIgDOreRjDthRMA8v7qpRAAihHpO2jGso2YtXyzvElM2FrMf0siABTw0C3z6s17MXbOT5K/700ILRtaCoFhSh+kVu1RzvF/nPA3TocNRfLb2AzXbG1yoG7xFSjm3lpvd+n3+Jftf2LI5KWS96du9fLs97iQp5ve8/KOHAGOgOUgwAkAy9kr7ilHQAOBmIRzOHTza6S8fSKKjvJtwqmw7xHyaJ1gW9IR+LL8Yb1QpmoAvUfOlfyyoZiE6sFT6KmlCQFm1eFZeXOklAHUtplZtQZdIlOWXAZQHe8S/j7YunySYAk4TgDI+6qRQwDQyHRbTQegn7bskzeRiVqLHVAtkQAgiOiQOWvFZoyfu8ZEiMkbVhexKG80+a1P3O6P0McbJXek2/1aAYvh5lKepQRExR0GRdGVLtQLn/vPkzyOWMP09HTsPHgK4+auAT1j2szSq/IYDBYfgCPwCSLACYBPcNP5krMPAuGxv7PQ/3dpSYKLUj78R8UdwbGQ7niTmiDY1jd/MzQuvUU2OAmJr9BzxGxWY1iumZt4k1T/s+rwnB0IAF03ddmJAKD9GtCtNeaM/Q5Ojg4qjxcnAKT+tX1oJ5cAoD4XroWibZ8JskOh5XkmrfXKmcOZAKa6WSoBQOu4Hx2DrwdNBT3LWW2jB3yNqcN7ZhmZvPtyIxAhL8esre1R3KMTavrPQ2jMRtx9ugcNS67XS/1fbN7nL17i1z1HWcTG9dB7Gs2oMg+Rsp1bNYStrY0c93lbjgBHwIIR4ASABW8ed50jQAjcfboLdLP/5t0LFUCc7N1Z2D/d7OuKFLC1dkKdwOXwc28rG9TI6Bh0GjgFZy/ckN3XUlWHLZ0AIHGv8fPWYOayTbL3zNAOunJ1sxsBQLdrFFrbstHnnAAw4OHRhwCgKIAB4xZm1D43YHqDu4rdUFsyAUDfI5MX/szSibLadImLmsq/1+/i8Mf1NohLCkFqeope0+RzLoPaAYvh7lpJr/4UOXD87GVMWrAOp/+9xsYoXswbFCXWqklNULqdna0twiIeMNX//66EIv5lEivD27ppLXgX8tBrXt6JI8ARsFwEOAFguXvHPecIZCDw8MUJ/BXaB6/ePGb/pnz4T3wdhQPXWiM+OUwUMV+3FmhUagOrAkBjPEu6Bhtre7g5l4ODnbCImWIwXQQACf25OucAHeyEVKTVX+wpdJHUvR3s7cx2hy2dAKAc6f7jFmLjjkOZirEUwie7EQAEcHD9aiCBLU+3vBl48wgAeY+ePgQAzbBq0170HW14SLU8bzVbU6rTxCHdNPQgLJkAoFVSKblGnYYaCo/B/Xt+1QyLJw9CDqfMrS5zIrQfQmNIa+K9yhrsbV2RJ0dxpvr/NjVR6/pIF6Bq0ckIKjxQLxx+338cfUfPz6i2oz4I3fJ3adMIPTo2Y5U0+E2/XjDzThyBbIUAJwCy1XbyxXzKCNCh/cjNrnj1NoblFgZ4dICUw78iTSDuVQhIxfhlSmTGy4yVlTU8XKuierHporcTYikAvTo1x+Rh3UGHPjKxW2d6MQ4qWQwXr4Xh3OWb+PfKLYzo+xVIH8BczdIJgKw6dFSvVBpblk6Aj5en6NZmRwKAFktpAEN7dcgIUeYEgLy/bn0JgFPnr6J2W/0OVvI81N5a7IY6q/4W1b3VlZojtrrQO1Fo/90EwfByY+KnayxDNVF0jS/0uVj1HSsrG1QrOhVlCw8ARQh8zPFPF5ymcN4G+KLsdr3K8D6MecpKulIEgBSjihREBNDNv1cBN0GBUinj8DYcAY6AZSPACQDL3j/uPUdABQE68L98fR+FctfCu7RXOHi9PR7FnxZFiSIFKOcwPPY33I7ZLFiSiDpTikAFnxEo7zNU4yWFwg+XrNuB7yctUZnnl4Vj0LVtE/Zvb9+9w5Nn8Vi89nfMW7VV565l1W2OTsf+38CSCQDarzW/7meijZltXdo0xvJpQ0Bh8WKWXQkAdUFATgDIe/r0JQDM5YCdXQkAyjHvPHBKlpcFNBUB8DD+FBxscyO/c1mN31rxyDor1p7S6ui/75GOmw/X4L/70zVS9UgMkKrv5M7hJ+8P4v+t1249wDR49LFmDapj3rh+LF2AG0eAI/BpIcAJgE9rv/lqPxEE6PD/542OePjilEZoogICKjdUw28OHsQdxb2ne0TbKdpTmGJpr76oVmyaBgkQ+ywOfUbOw57DZzIQJoE/umG4GRaByzfCZSHfoGYldlPsli+3rH6Z1diSCQCqj97rhzm4GnIns+DKmGfqiJ4YO7CL1lun7EoAEAgUFbNw4kDkzOHIhNM+b90/0/dAecKgkn74bcUkrQcAc/CTfNaXALhz/yE69puEi9dvZynW2ZUAeJGQyG6gDxz7J0vxNQUB8OTlRfY7+jYtERV9RqKc92D220cH+r9u9UZ47Data6bfWOV+Sa+jcfRWd8QknGe/t0Ss1wpYhADPr/TCztBULvqd3bBobEaUnl5O8E4cAY6ARSLACQCL3DbuNEdAOwIUdkjCgGIHe3oxqeo7EU+TriAshm7kVfMXxUYnEoAiASoVGa3ShF4C+4yaB8pFNIZRmOK2H6cg0M88byYskQCgg/WOP05i2pINOstCGWMP1cegW/9dP01H/c8rah0+OxMAhMHkod1RvrQ/bt2JRL8xC0wBteQxPwUCwFxuqLMrAWAuf6/GJgA0I+is4JmrKhqUWAf6/Tx2qyeiX/yF9++Fw/o//hFaoVCe2qhbfAWcHb0YeXAlajEuRs5GUbeWqBv4o16h/zT+o9hn6DxwKhP208ekELL6jMv7cAQ4AuaPACcAzH+PuIccAb0QoBeNk6EDcDt2i8pLiuIQn8Pek+X8p6W/kTW+g20uNCq1EYXy1Mnol5zyGoMnLmGh5cYyXWrxxppHn3HMgQAgZWe6TdcWTk8q6HTQvHH7Hk78cyVLy6FJvW0ylwOFPs+FpfXhBEDm7RgnAEyLtbEJgAv3Z+JS5FyVtDhKmatTfCmc7Nzh5loeN6JX4d+IqaJleJVX7GSXH5V9x6JkwR7sn1+9eQgbayeDSv4JpbfQ70G5kh/SCYREdxU+kTbP7rUzUKVcCdNuDB+dI8ARMEsEOAFgltvCneIIGAcBIgH+uTsON6JXshcZOvwHFuiKCj4/YP/VZohPFg4DJxGjAI+OKJI/mEUSpLx9ouKQV566CA7alXFzQXnlkxeuZyWhjGVidbONNb4h45gDAWCI/1nRd/6E/hjSs71O0SlOAGTe7nACIPOw5gSAabE2JgHwOOEsDt/4GinvnmU4Tb+d5X2G42XKPdx5sh1F3b5ETf8FeJP6AkdDuuNp4hWdkXQkquudtxHqBq406OCvcEooAqBtcB1WcSSXS04QAXzq/BWs2LAb+4+eVdkA5Xam3Rk+OkeAI2COCHACwBx3hfvEETAyAleiFoFuNIq6f8lCDkMfb8Dp8OFIT38rOlOenIGoX2INToT2x7Okqyrt6DajWdBe5HMunfHvG7b/iW+GzNDbcxIiKl/KH5WCAtkNBqUBuOfXXoJQ78kM7MgJAHkASjloKkbkBIA8bA1pLWVfLF0DQFeZUkPwk9M3uxIAYlVg5GBjjLbGIgAo9H/vlS/wNFE1rL5g7prwzd8c5+6Nz4iac3bwQs2ABfDO1wgXImbgavQypKYl61iOFUoU+Aa1i6uK5srFgMrlHj1zkYnv3gqnyj0frEblMhjepyNqf1YOeXK5ZPz7k2cvsG3/cazevJdVbCCSoEfHYLnT8vYcAY5ANkGAEwDZZCP5MjgCuhB4kXwb9MJiZ5MTJ273R+jjjbq6wNrK7v8hkKoaASReRArHfu5tM8aQelCgmsSVgwLxWYVS7L8lA4qw+uhOjg46/TGXBpwAkLcTq2ePAFV2sLKy0tmREwA6ITJag0+BAOBVAKQ9LvqWATQXjQVjEQCE1oO4YzgVNpiV0SXLYe+BGn6zcPbuGLx681gFUGtrexT36ISa/vNApXj/Cu2L+OQwUdDdXMqjRbk/2O+wvkYRd7/uOYa+o+eBhACFjFIBWjWphW/bNwWliyl+X4k4uH3vAYsQKOiRX18XeD+OAEfAwhHgBICFbyB3nyOgDwKkYBwWq1mOz8WxMF6/e6Ezp5HKIgWX3QV314+CbkIv2nTIr1mlLMqV8kdJfx/4eheEq3MOSQdBfdaVWX04ASAd6X5dW2HO2O+Y8r0U4wSAFJSM0+ZTIADOXbqJRp2HiR6UjIOk7lGyawSAuVRZMCYBQLtJQrqnw4ci4tl+VPWdgKi4I3j44qToRufOEYB6gStZ2T+KriPtHfUIO4qca1R6Ewrkqq77gdHSIuLBY3zVfzLOXw6RNI6Plye+btUIHVvWZ7/D1tbWkvrxRhwBjkD2RYATANl3b/nKOAKiCFyPXomzd0fj/fs0lTZF8n8Bf/d2OBU+VKNesXLDvDlLoWW5P+Bg9zFEP+lVCnYfOg162Qgo6oV8uXPB1tYmW+4CJwCkbSvdPP28YDRK+PlI6wCAEwCSoTK44adAAPy27y9WBjCrjYgw0sFwdLBXccVcIhT0jQAwF4IluH41bFw8TiXs3Rh7TpFzVE3n4v1ZKoKAQmNTZFwZr+9QucgYPIw/rRJFIFZBRx8f9x75Gy27q1bikToOfScvnjyIRQVw4whwBD5dBDgB8OnuPV/5J4wAhTHuuxqsIQJIIkX+Hh3g794eJ2730wh3JMjoRaZasensRedTNU4A6N55fQ7/NConAHRja6wW2Z0ASEtLx/h5azBz2SZjQab3OFOG98D4wd9o9Ld0AmDVpr0sFD2rTSzCwhh+KaIB7j3dLansn5tLOTQouQ4Otnlw9s5I3HmyA565qqFpmW0Ghf4r1rLwp20YOmWZXkurU608Ni8dz8P/9UKPd+IIZB8EOAGQffaSr4QjIAuBsNjf2A2FpmiRFbzzNUT5wkOYVkBCyj2VcammcZPSW2FjZQfKf/wUjRMA2nedDv8kMlW6uK/sx4MTALIh07tDdicA5IZK6w2khI4zRvbG6AFfZysC4EVCInoMn41df56SgIBpm4hFWBhz1pBHa/FfxHSV6gBi49vZOKOK73iU9uqD6Li/QCUEKT3AGGYIAUAk1MQh38LGhqcBGGMv+BgcAUtFgBMAlrpz3G+OgBEQEKp1rBg2v0sQahT7IHz0QRHZCoXy1ELDkr/gxsNVuB2zCXWKL0ehPHWM4IllDcEJAPH9alSrMpZNGwJ/Xy+9NpUTAHrBplen7EwAkFDaml/3o/fIuXphY+xOYiH2lhwBcPjUf2jbZ3yW6yvQXolFWBiyj5TDH58SzkL/XRy8Wcpb0utoHL/d7/96AKriuJpzWcErTx3UK7EKOew9DXEloy9VtZi3aiuWrd+Z8W8k+NekTlWQxur5y7dAbYSM2h3cMJdVCuDGEeAIfNoIcALg095/vnqOABQlAlPTUzTQUKgfhzxeD0e7fOzAf/fpLpwJH84iB0jUqE7gj/DJ11gnklReKelNNPLkKK6zrbk34ASA8A5R+Sm65aRKD/oaJwD0RU5+v+xMANy6E4lvh86ULJQmHz15PQ5vWYCGNStpdLJUAiD2WRz6jJyHPYfPyAPCRK1XzhwOSgMwhr1HOq5ELcblqHl4m5r4/yGtQCK5QYUHoUSBrgh59DP+jZiqUzCXygcaK/SfSK2Fa7Zh2JTlKsukwz/pH+TPmwupqWnsmV+79QDbm7j4lxltqSrA2nkjja6TYAzM+RgcAY5A5iLACYDMxZvPxhEwSwToUH8q7HtB4T8KZaxf4icUyR8MobQB+vxz/7ko7tlZdG30QnU89Dvce7IblYqMRjnv780SB6lOcQJAEykK+5/wfTfU/7wiHOztpEKp0Y4TAHpDJ7tjdiUAQu9EYfDExaAbanMwunk9vHk+K32qbpZIAMQ8jcMP03/Exh2HzAFe5sPWFZPQoXk9o/ijLTKOJnBx9Mbn/vOQ06EgToT2Z+X/AM1oACLQKV1OuVqOIQ6KpVyQ8G6PjsHo0qYxfAp5ZFTZeZn0CvuP/oN1vx3AsTMXsWDCAAzp1d4QF3hfjgBHIJsgwAmAbLKRfBkcAUMRSEi5i6Mh3fE08YrSy4wVAjw7om7gj4hN+BeHbn6NlLdPNKYi9WOhg31MwjmcCR8BZ0cvRD0/xEIpSUSwtFdfVCs2DVawzDxETgCIP22VgwJZjmmDmpX0IgI4AWDoX7L0/tmNAKADz4bth1iItFgYtHR0jNeyYpni7IDqV6SQRRMA9Le578hZzFi2EVdD7hgPIANH0kawyB068vlBHA3pofNmn/Rvint0Qg2/GbgYOQ/Xo3+EchSdKcRy6RDfqtdYrSkXRMB27xCMZg2qwdU5J1s+RQ5EP34KJ0cHFiXAjSPAEeAIcAKAPwMcAY5ABgKU8/jf/RkZLzPK4Yt0i//P3XG4Eb1SsByS+sE+8XUUDlxrjfjkMA2EFdUG6gQstUghQU4A6P6jadagOiYP7Y7ypf0zbqR09+JVAKRgZKw2lkQAHNw4F5WDSmgs/cGjWISER+LPE+dx4Ng/KiHPxsLJ0HG0lagzlwiA1bNHoHXT2hpLffL8BULvROLIqQv44/g5syJWFM5qI1jk7t2hG50Q8Wy/xG5W8MnXCA1KrseLV7fwV2jfjN87X7cWaFRqg9FIbqpoMXnhz6DfHilGpAiF/Pfq1AxVypWAvZ3+UVlS5uNtOAIcActCgBMAlrVf3FuOQKYg8OTlBVx/uBJVfCewcEdl06YZQAf7UgV7IajwQBy+2eX/4oFiLn+oNlAvcDUc7fJmyrqMNQknAKQhSVoAJM7V86tmkqMBeASANGyN0cqSCABjrDerxtCmUG8uBEBWYWOMebURLHLGf/PuBfZc+QJxr27K6PYxSu59eipOhw/H44S/0aT0b8idw0/GONqbUkRLp4FTcPbCDdljUooAaQTUrGKcKgTaHKCLAsLhU60QJHtzeAeOQBYhwAmALAKeT8sRsGQErkevxPmISRolBHPnCEDjUptwOnwYHsWf1rlEYwok6ZzMiA04ASAPzIHftsH0H3qBbqV0GScAdCFkvM85AWA8LLWNpC33mhMAhu8B5bXPGt3HoFvu1+/isP9aSzxPuoH379NkOUUpcHUCl8PPvS3rl5qWAlsbJ1lj6Gr8KPYZ5vy4BRt3HJYd5UL6LL8unwjfwgV0TWPQ53T4Px02FE9eXkTj0pvZ5cHdJzuRK4ef0UogGuQg78wR4AhkIMAJAP4wcAQ4AnohoC4cSHWO6fDvmesz/BsxBZejFuD9+3TRsS318E8L4gSA/EeGbkHnjP0OOXM4au3MCQD52OrbgxMA+iInr9/J7UtRq2qQYCdOAMjDUqj1LwvHoGvbJgYNdCK0H0JjNquJ+VmhQK5qTOzv/vM/NAhv5QkL562H4LK7DfJBrPOd+w/xy+8H0aFFffgW9sSp81exevM+HPv7oqQSjFSZZerwnrCxMZ3mDh3+T4YOwO3YLex338O1CnsXoEhCJ7t8rHww/f/cOAIcAfNAgBMA5rEP3ItsiEBYzK94+fq+xsrsbHKiuOfXFhf2LrRFD1+cwF+hfZD+Pi3j8E/Cf2JigR/HsEJRt5ZMXJDwsDTjBIB+O0a3dMN6d4StrY3oAJwA0A9bfXpxAkAf1OT1qV6pNLYsnQAKwxYyTgDIw1O9dQH3fNi3fhZIB0BfE6puQ2MRqd08aB/y5iwBEsk9EtINzxKvCk7j7lIBX5Y/bJLQd+VnpExgUfTu3ALtm9Vlfmzbfxybdh4WLXdJUVe7fprOqrOYyqjEL6vy83SPYDUEmjeXU1E0LLWBRwKYahP4uBwBmQhwAkAmYLw5R0AqArsvNwIdhtWN8t2bBe1BfmfhGyGp45tLOyqB9CY1HoVy14I24T9Nf61AtyZNS/9mkpcmU+LDCQD90KWXUcpFbdnoc9EBOAGgH7b69OIEgD6oyetDtekXThzIFNiFjBMA8vBUb92kTlX2naKvur323ywrdmCl8H76L7Xdf7UFElLuaThdIHcNtCx30LDFiPROSHyFniNmY/uBEyot9q+fDdI/SE9PZ0KYW/ccw6Zdh1WEGg3FR9eC6PB/NKQbIp8fFj38K8agFMHgsjs1dIV0zcE/5whwBIyPACcAjI8pH5EjwBD4VAgAxXbTy9HB6+0R9ypE0hNga5MDtQIWI8Cjg6T25tSIEwD670aLhjXw05wf4J4/j+AgnADQH1u5PTkBIBcx+e3XzB3JarSLGScA5GOq3GP84G9Y2VF9wtspbP2vW70RHrtNqxP0W1XRZyRKFuyOfVea4VmSehSAFSr4DGOiuca2FwmJrKzlvchH2Lr3mMrwZ3YuR43KZVT+jb4/z18Owc/bDmLXn6cwaei3GNKzvaxKLHLWcO3BMpyLmASqIKTL7Gyc2W++v0c7XU355xwBjoCJEeAEgIkB5sN/ugh8SgQA3QLQ4V+K8B89EfRC9bn/PAR6fm2RDwgnAAzbth2rp6F101qcADAMRoN7cwLAYAi1DlDC3we/r5yCUgG+nAAwAdS6wtvpgP/vvSkoXagXcjoU0vCAhP+O3eqJ6Bd/adWr+dDRCg62ufAmNUHjppvE7ij/35iq/wpnj525iFa9xgrm+gsRAMqLJPLA2toauVxMl2ZHGF+ImME0f9Lfp4ruMkU+UsqfT76mJngS+JAcAY6AXAQ4ASAXMd6eIyARgU+JADh3bwKuRC0WDQGkAz/djoTH/obnSddRwWcEKhUZzW4N4pJvISH5DvI5l2FqwVYwnVCRxK3T2YwTADoh0tpAW1i0uUQAfNm4Jr7r+iULr122fierMZ/djBMApt3RQd3bMuFLB3vxGuw8AkD/PaA692vnjUSeXC6Cg1yKnIdLUfNQ038+int2FmxDB9gb0avwb8RUvEtLku2MtZUtKhUZgwo+w2X31dUhLS0dkxf+zERnhWzswK4Y1L2NaDSVrvGN9TmRIgeutQKVDxYzKhFc3KMTagcus4jfeGNhw8fhCJgrApwAMNed4X5ZPAJSCID45DBEPNuPhy+/X2bCAAAgAElEQVRO4kVyGN6mxoNu0xVGP5oOtrlBuXMlC3wLf88O7MeTShWR0r5yW0UfF8fCqF5sJvt/z94djcTXDzSwdHMphwrewxEZdxj3nx1gYfspb2PxNi1R5SaEBPro5sQ3fzMEFR4kKFxIof97rwQj8XWk4J5RPeCK3sNRscgo0I1LVNwRFM5bH+fujsOdJzuRlv46ox/dEpQq2AsVfUaYtS6AORAAdLvYvlk9ODnaa/1befsuFZeuh+HWnUjQYcMcTJswmrkQAMokxeFT/6Ftn/GSFLfNAV+pPnACQCpS8tvpup1WjMgJAPnYKnpoS69QFqP1ylMXwUG7tB48SeTvaEh3PE28ojOXXTE/Hf5Le/VFtWLTTHKojYyOQaeBU3D2wg2tIDVrUB39un6JWlXL6ayyoj/a4j0fxp/C0ZvdkPLumdbhlfGKTfgXD+KOopLvGJNgZ4p18jE5AtkJAU4AZKfd5GsxKwR0EQDk7P6rLdmhWKq5uZRHo1IbkZqegn1XmiP5bYxGVyIAmgftZ+QACRYJ/SgHFuiC+ORwQZFCMV8c7PKgVsAiFHNrpdLkQdwxHL7ZRfD2xMrKBhW8h6Gy77iMPo8TzuKvW70EiQlFo/wuQWhYcj1yORWTCk2mtjMHAqBx7SrYvHQC8uVxlbT29+/fg2pJU27owp+2ya4lLWkSGY0Ob1mAhjUrafQwRwLAXHySAa+kppwAkASTXo103U4rBuUEgF7wQltte/WUNCLRm5T+FSTUpzCKPnv88hz7DczvXAYFc9eCrY0TC2e/Gr1Ma8k/xRhEWNNvYlG3L/VbhI5eOw+eQpveH387dU2SN7crurRphM6tGqF8KX+t1VZ0jSX3c/WywGL9iQQgQibu1S0kvXmIAM+OLDXAEiL/5GLC23MEzBkBTgCY8+5w3ywaAVMQAARIgEdH1PCbjT1XvkDcq5saGCmqDKSnp7KwPFLoVzUrVCs2lUUeCFUp0AY65Tg2DzqAnA4FMpq9SL4tSkaoEwCRzw/hROh3Om8KaHBzLhtkiQSAYsOICDh+9jK6D5+lohad2X9sCyYMwJBe7S2CACAnL1wLRds+E7IUM2PvEScAjI3oh/GkVLtQzMwJAP32YNGkQSz83crKSmOA/yKm4VLUfLx/n5bxGQn40WFdkbN+/eGPeJuamPG5jbUj/Nxbo1qxGXiZcg9/hfYFRejpMjrQ+nm0Q03/BUYtaWso6UjpAVOGd2caAKayN+9eIPFNFJzs3Nk7gVg5Re3zW3ESwFQbxMflCGhBgBMA/PHgCJgIAVMRAIpD+Inb3+FB3F8a3tMtRr3AVUyQ50RofxYtoGyKz69Fr5BNANhaO7GSSH7ubVXGPBHaD6ExmwVDJykF4DPfSXB3rYRDN79GytsnkhE317JBlkwAEPhEAixZtwPfT1oieS+M3ZAO/7NG94G9nWp+tKEvvsbyU12nIDU1DRMXrMOMpRuNNUWWj8MJANNsQde2TbB06mC4OusWX+MEgPw9qFu9PCv9V8jTTaPz08TL+ON6O43fGUp7a1L6N/x9Z6TWevUUQVevxE/wcKmE0+HDcTt2iySFe1enIqgbuBIFclWXvyCBHqQ9cv7yLfy0ZR/2HD4jK2JLavqJvo5Srv8/98YjNuE8e8+gVEWvPHXY+qPijuLmw59gBSs8SbwkaQquDyAJJt6II2BUBDgBYFQ4+WAcgY8ImIoAUNzwhz7ehBsPV2lATgfumv7zkJr2mmkAKN+CUGMnu/xoFrQXp8OHyiYAqH/VopNQ3nuoyrzaqgAUzF0TDUr+jIPX24FezuSar1sLNCq1waxCBC2dAKA9uBkWgXZ9J+BWuLB2g9x9ktu+S5vGWD5tCLstVTZzJQDIx+x2WOMEgNynVnd7Hy9PbF4yXqM8m1jP7PZM6UbIsBb0fbF69gh0bFFfcCC64T8e+h3CYrZmENKk3t+w1AaExf6PveuAquLaopsiivQioChYQECxa+y9JvYSNbZo7D222HuPhdhLYok1GqOx995irFhRbNgRRAXBguBf5/KHvDLzZl6h37vWX/9/3637znvM2eecff5Q+3epnVC5uiq+s5hwIKW4nbgzEKR1I9doXO2AX5HfVbrso9wcYp9Hv4vFniP/YP22g9h16IzsFA1qlGcEiauzg2xffToQtpfD5uJS2CwtxwLNo0rYU2rj/hvt8fzNadklxFIFZQfxDhwBjoBRCHACwCj4+GCOgDQCcgSAbfZ8uBO+Ec42RZi4HuUp2uXwTlbGp/JFJJin2QQC4Pmbs6IGPvUnI53auftJ/63a6I9005J72IsNzMzhbOMPCmN0tPZlwnsk5nf7xQZW1ich8aPWeDECgDrRH/wjIT3w6BXt+QsbJ7wQ3HmxARfCZmqREcLkJDRYrXAQ7r78E6HhW9QiCaiCQJ2AFSZ/qTLm2c0MBEDMuzj0HROEtX/tNwYKg8dKaRikZwIgPUROGAy4yEBOAJgSzaS5SPV/cPc2iuvScwJAvzvo17kFw9g6R3bJgaqEtGBc0t+Y03d/Ev2bpjkRjSmRrz+8XRrAw6ECPsa/wZm7w3H35V86St2lfCg7/f6EPQ3H5p1HsG7rAVwLuS+KwZxxfTGoW2vR9Aj90P6vN2kmHLvTn1Xy+fIlUXIaVRKASBPSB5Ij/slJ8HWxzSZNoTD0nHwcRyCrIMAJgKxy0/ycqY6AHAHgaluCGc3Bj+ezF4vYT88VhRoKBEDsxxc4dLOLqPgeifwlJsYzj4dmIyGkpiX3slzI0BebcP3ZcryODRGtKCAGmhQBQH1VSyqR4V6/6DrQObdfqf9/dWXxayDigaIKKDrhzL1RWjjQeWr4LUr1O5RaMDMQAFRiauzs3zB94bo0wbVMMT/8sXgCfPKr1+dOzwQAAfX0RQQ6DpzCdBQyeuMEgGlvsE+n5sw4tcmZQ/HEnABQDBWa1quCZTOHwt3VWXYQGZ+7r7ZATit3VPKZjv3X2yny4tPEZJB6OdfFvw+nwDlnAEt7c7UtjtDwzThzd4Sohk1KpKuR5//kuau4fvs+S5UqFegL+s5S2UNKSbp8IxTrtx3A2r8OJKcI5HZzwc7VM0C/r6ZqYlEVuuYWxIrtcngxzOkepPQUyAFCxj/15Y0jwBFIPQQ4AZB6WPOVshgCcgRAdksnnX8YpeASCAASLZKqBEBl+z4nxolqBJAxXd1vgVaYpNLr0UUACHNQdQISIbTNkZeVLJSqRqC6JuUBkhIw5RRqNvLCNCt1QOkWU7xfZiAACKS0PIeU8ZneCQDCjUJxOwyYnOLPWUovwAkA0yGsj3GquionAJTdAan+r5o7EgE+3soGAKDSftRuv1iPS2Fz1CLLrCztYZvdEyRiq+rRtrZyQxWfmfjn/vhkwoDI7BJ5+7GSdaRhczSkF568PpY8jj6v6bcYhdxaKN6bro5k3NNvzOBJC0Vz/6ns349dv0X1CiWZ0n9s3AecOHcFi9f8DVcnByycMkgvEkrXXsj4P3lnMEKer9ER/aA9Azka6hddz6IbiQQ4ePN7vIwmTYCk6EDAjEVX1Cv6O3JaeZgENz4JR4AjoBwBTgAox4r35AgoRoBeEkilX4z1lsvhl1tEGG+X3UuyEgD9YaWmrfKfVAHAMaefZPSA3PpKCADVOSLfBYuWOyRBwZzZ3RH9nnLQhZcC8dV93b9F7YAV7MPPCe9Zuaa0bGlpOAvn1rcMoBheaXmOjEwAvH4bg54jZuPPXUfT8jE0em1OABgNIZugXrVyzOjyLZBX7wk5ASAPGT2nS6YNQcUyReU7a/QgpXrNijkUcVa50HS42BZTE6alVLhS3kNZFQDy9qs2oYoA/RsZxTee/obzD6ey9IBAz+6o4jtb772JDaAw/5Wb9mDQxAWgNC1djYiAWaP7wN/nP+/5p/h4LWFVYzZmmLJ/0oqOOX3hZlcGVQsHwcIsG24+X82qD5mbmcPXrQ18PdqkK20fY3DiYzkCGQ0BTgBktBvj+033CFCuXNirfThx50fRUEHBgD8VOkxUhI8MYx+3lswzER59Xuu8wngKrd99tZmolz9HNhf2mkIpBqpNqADw9v19UX0AYuVzO1Rk4Xh3I7aKpiToSwCIvYDRnqws7VA74DfcfLYSYa/Iuy9OAlA+ZqVC01Esby9WZuh06DB4u37N/o2wSIuWloazcN6MTgCQmNeB9XNQobT6S31GiACgOzhw4jxa9Rwr+5KeFs+n0jU5AaAUKel+3zaqiaDx/UQV6ZXMzgkA3ShVLlcMy2YMRdHCBZTAqdVHKgJNjCT3dKoOX7dvQX+bVavnkD5Pg8CNIK+2aqMIAxLi/arAeJPlr58+fw3tB0xWXG7Ur5AXE0WsVr6EQfjoGvQy+iL2XW+LuE/hGt3MQFhRFMWDiB0y66a8NoLJD84n5AhkAQQ4AZAFLpkfMXURkPJ4C7uQIwConFB1v4W4FDYbT18f09o8Gc5UbqeAa2P2oiJWCUDqxEIFgEdRB0QJAEorqFBwEj7Ev8Llx0GiBECgZ09UKjSVCQYqbRcfzhAVAaTawTX8FiP05WZJcSHy0jQusZNFU6iWEaSzlMk/AkU9u6W6FyEzEADkaZoYtBoTg1YpvUaT9zu1dZGWWnpGIQDSyz6NuRROABiOHhFYw3p9xwT/9Mn511yREwDSd0CaChMGd0EuF0eDL0ru77EwMf0tor+rJ+8MAhHkqi21KtEY+ptCJMm6+WORP6/pQukp0m7v9dZ4+vq4lvFPEXl5HKvg9N0R+JygO0qBBlNkRWDeXqhYaEqq/602+MHhAzkCmRwBTgBk8gvmx0t9BOReOKjOcOMSu3D0dh9FJXLETiDkxF97slSyEoDYOKECAIkDnr03Vjb0XmwO1QgEpejqKhOYPZsTKheagcjYa7j+ZKlanqGQW+lmX1ZUL4F0A7yc67EXt9SMBsgMBEDc+w8YOH4+ftu4S+k1mrxfRiYACIwLV0PQquc4xd46kwNo5IScADAMwHIl/DFjZC9QPXozMzPDJvn/KE4AaMNHXu3xgzrj24Y1WY67MS3243PsDG6IN3F3JaexMM/OhAKpMs7DyN1q/aytcjHvv7v9V8ZsQ9HYf6/cQrOuo/D85StF/VU7EQHQvnldvcdJDSC89t9oxwSC/2tmIOM/r1NNnAwdosj4F8ZSnj+J/eWyK2myPfKJOAIcAcMR4ASA4djxkRwBUQTkCAD649mwxDacDh2ul/dedTGBAAh7tV+vXH6hAoC+41TXNoQAoPG61IAp7aG09zBQuD9FC1D4pWotZgr9P3t3pGhKBc1NxEadIiuZUnNqtMxAADwLj0T7/pNx7GzaqdlndAKAxLrGz12JaQvWpsZjZ/I1OAGgH6TeeT0w8IdW6NG+iVFef9VVOQHwHxrOjvbo1bEpE7gzxuuveauUjkepZvo3M5Pm98utH/TrZib8p9lIWyL0wROdw0f264DJQ7spLj8ptxfhb/bea60RFXuTdafqCKW9h+Lwre5MDFFolOtPf4MfRu4RdSoQkV+t8DwUdm+jZFnehyPAEUgFBDgBkAog8yWyFgK6CAAyausUWQFvl68hnV8nj5dAAJBOgFQlALFZhHJ60uF98msbSgAILxRSdYHJm18oVwvkcayMK4/nobLPLHjYf4WYj49AgocfPkfh0M0f/l9OUFsvgCIr6hZZAzf7MvKHMLJHZiAAtu49gZY9xhiJhOHDM7IIYGYx4DgBoOz5JcO/f5eW6Pzt13Bxslc2SGEvTgAAZPh3b9cYfTo1g5enu0LklHcjbzbp5RAJrU9LidJ+UuuT4F/fMUFY+9d+tS6Lpw1Grw5N8eHjJ0bWzluxBfuP/6s1Tc8OTRA0vj+sc2QXXYKEC+M/xzLtHbFGekGUTvj87Vk1kb53H56ASACKkqjuNx9HQ/rg1btryVOYm2VDJZ9prOzw2ftj8eVLgtr0FP5P5H7Z/CP1gZ735QhwBFIYAU4ApDDAfPqsh4A4AWAGe2tvVPUNQj7n2smgUMjhiTsDRV9MKB+f8uzoj62mCI9AAEgJ7ImjnlQBoES+AexjKtWnWc5IGEfGuItNMdIERGTMVTVW3xgCgOandIBDNztLCv/lc66D+oHrcP7BNFx7upTpENB+3O3Lo0LBiaykE/1HrFxgar2wZXQC4EVEFLoNm4ndh8+m2Rc0sxAApKUwf+Vf+HHC/DTD0tCFOQGgGzlSWSejtEbFUpKGlaHYC+OyMgFQ9avi6NWxGRrVqQh7WxtjoWTj6e/F/cgdeBMXCitLB3g512He6XsR25gwL/3NVNJS22stFZE1eVg3jOjTPjkV4m1MLPqOnsvKBKq2SUO7YuzA7yWN/7P3xrBSflV852h54gmbU3eGaETYmbGIuhr+i2CXwxuJX+JxN3yLaMohkQCsNoJKCV+K6nPIWQhfFRgHb5cGSiDnfTgCHIFURIATAKkINl8qayBATPrtF+uYoUv5g+725ZgHm3LdpVrMhzA8ijqI958i2EsLecGdcwYwoT2a59mbE8zzTfN52FeAvXUBk6kO0wvR87dnEPnuKgvBp/3msi3J9kteAyIAnrw+wrae26ESexkgwSRjGs175dE8XAybqZZHSDWY6xVdi9vP1+J2+Aa1+sy0Hr2UlfYaioTED7j8+BdRkUIiEL4pviVFxYYyKgFAIetHz17G6JnLcT5YNbfTmNs0bCwZVesXjEUed1e1CQwVwjJsF9Kj5DxqqiOfvohAx4FTcPRM2qVTGHJ+TgCoo0bCfpXLFkO7ZnVQt1o5uLs6GZ3jL3cvWY0AoNr1zRtUQ7P6VZAvjxvMzc3lIFL8OaW2Hb/dT4MwTyLfy3qPRPZsjjh+e4CIqr3mEmbw92iPGv6LFa9tbEddz4FARFUqW4xVHek1crYWeSulAUB/a0/eGcyMfzLQSTy3hv8SeLvUZ1uWK/On2v/IrR4g/SC5RtEC1Qr/Aj+P9nJd+eccAY5AGiHACYA0Ap4vyxHgCAAvoy/g+J2BLMpB8LiQqvDpuz8hIfGjKEQUDeDr3gaO1j64GPazVj/yPJDXwsetVYpBnB4IgPKlimB0/44go0VXuxf2DOERUQi+dRfnLt9KN4J1rRrWwG+zhsPBTt3zlxEJAMKfPHIdBkxOsWcuJSbO6gQAhZ5XKhuI2pXLoGr54ijimz/FPP1S95eZCQD6bfqqZADI6K9VqTQC/Qtqfd9N9Vy/ePuPWpUY7XmTPNoVCk1C8ON5ePL6mBbBTGPo74ufeztU91+YoiSy5v6M0WQhjYAtyyajeEAhtWkpGoLEhkPD/1SL4iOivX7RdayvamUdqbsgZwAZ9PR3+lLYHFnx4Fx2pdCk5B6TOSlM9YzweTgCHIH/EOAEAH8aOAIcgTRFgF5SLobNYrmJRfN0x47ghowY0N2SvDpxH8PV6jULYwStg5Q6WHogAFLqbKk176DurTFjZE9YZaPw0f9aRiUAXr+NQc8Rs/HnrqOpBaHR62QVAqBC6aIsd79kEV8U8MrNDKWCXnng5GBrUg+0IReSGQiAUoG+yOXsCHqe8ufzQDH/QihcMC9cHB2MVvFXgilFye248g0iYuQjcEiHp3zBCXCwLsgIZPpbI4Su57RyZ/nqaVFa9uOnePw0dQnmr9yi5MhqfUibYuGUQWrClITJ0ZDeuB+xXdRgJ88+GfaUKqGkEWlQqdA0XHg4TatMoup4gVygNEXeOAIcgfSLACcA0u/d8J1xBLIcAq/eXceu4CaSav9KASns3ha1ApYr7a53P04A6A2Z1oCl04eCwuw1W0YlAOgcB06cR6ueY1mYbkZoGYkAIDG0AB9vnbDa5LRmtdAprNzc3Ax2NjlTxQA15q7TCwEwflAX1Kiou0RbNktL+BTwhKWFJTuyna21FoFnDBaGjtW3qg2l1pXxGooy+UewNLe3cXdhnS2XzjQ9Q/emz7jT56+h/YDJekVpUZQFef/rVSuntpR8RIQ+O0vqS8Z9oGcPXH2ySFRLQTO9QP8V+AiOAEcgtRDgBEBqIc3X4QiYEAFdRpIuMSATbiFFpop+/wA7gxsh5sNjrfmpfrBNdk88erVfVABQGEA6BhULTkbxfP2YuOLhW93g6VQDZfOPMFlIJycAjLt+emndu2YWKpcrlqkIgPRCXii9nYxEAIiVjFR6zvTcL70QAKauI59amFMEGenBnH8wVTY0XXVPqS3ypwQPEhTdtPMI+o4OQtSbaCVD0KdTc/w8urdoWcqUIAFI/6e01zAEP5mP6PcP/7/H/wQDU6sUryJweCeOAEdAEgFOAPCHgyOQARHIrAQAXYWU0FAht5Yo5tmLGfQkmijVhPxD+pzKFz17cxJUisg/dydULTzXJCQAJwCM+9JICQDSrOnFiNZHBFAVjQtXQ9Cq5zi9vHjGoWn4aE4AGI6dqUZyAsA4JP+5P44JypIKvb7NxbYYGpfYCapsk14akQCXr4di/NyV2HXojM5tkdefQv9JA0CqUXTEsZDeiqLqKGzfMacv7r78S02cV3Nu6tOg2B9MtJh0AfI61WSVFnjjCHAEMg4CnADIOHfFd8oRSEYgMxMA5LXffbUF3sTd0fvGKa+zbtE1cLAuJJL/aIaCuZqipv8So8WJOAGg99WoDRjZrwMmD+0GCwttBfCMTgBQpQV6eZ+2YK1xIKXCaE4ApALIMktwAsDwOwh7tReHbnZFfMI7tUno7wDl+d+L+BsPIneJVouhAZYW1qjlvwwFczUzfBNGjqTc/xPngnHp2m02k6uzI6qUKwbvvB7459INLF+/E7sOn9FKK+rUqgGmDOvGKinINRIBpHLDmjipjqPw/W+K/wUi0JWUTEytkrtyZ+OfcwQ4AoYhwAkAw3DjozgCaYpAZiYACNiX0Rdx8GYn0VQAKeAF8SF3h6+Y8X/nBZUr0vQKmcHTqRrqFvndKK8PJwAMf/wp/H/br1NRu0oZ0UkyOgFAh0ovRp3cLXECQA6hlP88vTwrGS0FIPbjc6YX8zouyXBWbQG5v0d1vwXsn3R5wKlcXdXCQfD36JDyFy2yQsSrNxgyeRHW/rVf61MiAFp8XQ0/tGmIAvk8EPrgCd5Ev4OFhQXz+OtbolKu3B9tILdjZdQvup79bZTrL1QGKJSreZpgxxflCHAEjEOAEwDG4cdHcwTSBIGEhERcC7nHXgg0m3suZ1mxrDTZtJ6Lxn16gaMhvSTLNalOR8rO1QrPg497S1x4MA2XH82V1AmgMk9l849CGe+f9NzRf905AWAwdKwG+IrZw+HkYCc6SWYgACiMd/7Kv/DjhPmGA5UKI7M6AfApPh5UJjPqdTT8fbzh7GgHMzOzVED+vyU4AaA/3CTcJ03yJpXy83Kuh5r+S5kxe+Pprzh9b6RWJAD93ahTZBW8XerrvwkjR9Df8J+XbMComfJitcX8C6JH+yZo3agm3Fyd9Fr5Q3wU7kVsRWH375hn/1ToUJ3h/Xkcq+LrYptZlJwUCcDF/vS6At6ZI5AuEeAEQLq8Fr4pjoBuBOjF9a89x/HoabhWx0C/gmhYuyKEl9szF67j0rU7uHX3IYJv3lMTF6LyWKUDC6NZg6qoVr4EsltlYznYm3cexYuIV1pzO9jZokOLerC1scbuw2dx/fZ9rT758+VG8wZVEfPuPS5eu40LwSE4HxyCsKcvWG6j0MjDUSKgEGpWKs08HV6e7qKHfhx1iBn0JGgklGtS7agq5nTh4XRcCpulUySQxtILon2O/KjkMwPeLg30ftw4AaA3ZGwAef/XzhuDpvWqSE6QGQgAOtzTFxHoOHAKjp6RL01mGJrGj8qqBAB5Xpet34GgXzer/R5KhVVTmPaKP3ax3yq5SgT63gonAPRFDLLeaWFGKutHui+RMcG49GgOvnxJUFvM2SYATUruNSoaTP/dJ424cecBvu01DrdCpfVsxOZuVKcS+nRqhmrlS4oK/wljiCS58fQ3XHw4A+/jX6GwR1uW/nbp4c+4+Gi2ZFoEYAZvl3qoU2Q1IwGuPVmKcw8mJJMGFGlXJ+A3JqzLG0eAI5BxEeAEQMa9O77zLIyAkhQAfY1UQVDIO687Rkxfxl6ONZsg3ubsaI8hkxZh8ZptWn2mDe/BDPo2fSYg+OZdRbdEhiGN69WhqWjZLtIF2HGloaj4nxDuKReyKLYRIgJ83dugRuEFoNJQSpu+2CqdN7P3IwNrweSBsLe1yfQEAB1w/baD6DBgcrq91qxGAFBkxtmLN1hkBpGSYo0wWTJtCCqWKco+pt9a8tROmLsK5UsVwaq5I01KAnACQP+vx8voCzh+ZyAToJNvZiyq48uXRLWuJAxbsdBUFMvbW36KFOixbN0O9Bo526CZ5dKoyOtP0XOPog4kn1tVCPfiw5kyRLkZfN2/RU2/xezvIpEIRBrYWLmjbpE1cLMXT98y6DB8EEeAI5AmCHACIE1g54tyBIxDICUIANqRoHy+dO12DJ60UGuTgsFAwkMDx8/Hbxt3afX5Y/EElCzioxcBQJPkdnMBjaVIBLEm5t2nl5rS3sNgb12QiRx9TtC//jrNQSkBpb2HKr4UTgAohiq5I0V8bFk2CWWL++scnFkiAOiQr9/GoOeI2fhz11H9AUuFEVmJACDjf9u+k+x3LezJC53oCoa+Vx53TFu4Vk3QUYnyuj5XxwkAfdD6ry+V/zsZOhS3wzfo8GZLz60a6m7YDowbZczfkAY1yrNIKldnB61NEFl+4EZHRMRoRx4Jfy/L5B8umypHkQBC1IAZzHHv5VY45PQBL/Nn3L3z0RyB9IIAJwDSy03wfXAE9EAgpQgAwSC4ff8xmv4wUmtH5Hk4sH4OfAvkQ/v+k7D/+L9qfYTPKb9bnwgAYZLJw7phdP+Oonm4FNJ46s5Q3Hqxhr3wCS8zVIJo/40OeP/ppSSC7vbl8AVfmLigWLkoZ5uiaFpyD0jYSEkz5uVNyfyZsc/ymcPQ7btGsjnWmYkAoHs8cOI8WvUcq8NGzPoAACAASURBVKXinR7uOKsQAGT8UyrGD0NnyBr/wr2QoZ/LxZFFcWg2SrFaNGUQU2o3tnECwDgEH0cdZuQvGb5Km6rYndIxpu5HEXZiJLuSdeaM64tB3Vpr/ZbGJ8Qml74Vn8cM+ZxrM90DK0s7nLwzGCHP1+jUy/Fzb4fq/gtNUj5Xydl4H44ARyB1EOAEQOrgzFfhCJgUgZQiAGiTp7YuQo4cVmjceQSev9TWATiwYS4KF8iLdv0ngfQFVFuZYn7Mi5+QkGAQAaCk9vqDyJ04FfoTCrk1RwHXRjh0swtIEVqqCeWKqGbx7qvN8fHzG62uJBRVzLMXAvJ0Rk4r+Zd6TgDo9zj36dQcP4/urTNnVZgxsxEA6eU8YjeWVQiAW3fD8F3fiYpTkpQ83ZTmtHzmT3BxslfSXbIPJwCMgo8NppD3M3eHs/r1Yjoxmiu42BZD9cLz4GZf1vjFDZiBNHlI/E+VQKcIuEVTB6FkUV+c+CeYaU6c/Peq1uzUb+fqGaC/tapNThiRCHM/j/ao6jsnOd1NbgzN72xThIkC2uXwMuCkfAhHgCOQXhHgBEB6vRm+L46ADgSUEAD00kvNzcUJ5uZmcLCzgbm5Od7FJonz9R41R1SAiAiAvLlziRr4NB+Viypb3E/UwCfPGIUmWlpY4GboQ+TP5wFLC0vktM4O6xzZQTXSo95EY+biDZj76yatEyohAGgQRQB8+ByFXcHNEBV7UxIpqgddt+gauNgG4sitHggN19Y1UB1ML0lUJrB64YWwzZFXcl5OACj/evbu2AwzR/ViAoBKWnoxmJU+i0rOdOFqCFr1HKfY+6xkTlP0yQoEQPS7WPQfOw9rtuwzBWRsDvL8zx3Xj4mdGls1gBMAJrsW9vt+5u4IvI+PlJ2UxGPLeA9HSa+BqerdJvX/iUGrQH9DVFv96l9h/YJxyYQSRa2EPQ3Huq0H2H/oOaHW+duvsXDKIC0yNezVXhy62RXxCdqVgSzNrVE2/0iU9PpRbc3PCe9hbmaBo7f7IDT8T63oOHf7r1A/cJ0iUlwWcN6BI8ARSFcIcAIgXV0H3wxHQBkCSggAeoEIufcIG7YdxKFTF/HPpRuKJicCINC/ILoNm4ktu49pjSGxPsrTr9Kir9Zn5Oml8MQc2a0QG/cBOw+dxrZ9J3Du8i1Fxo++RpemQrHqhkituH7RdfBwqACl1QGE8TbZc6OW/zJJpWNOACh6lNC9XWPMGNkTJBqptGVGAoCIr/FzV6rlkivFIyX7ZQUC4PCpi2jefbRkCsZ3Tetg2ogejBil37xzl6UJRcH4XzJtMCgP21jjn+bjBIBpn3B9ysdSnruHQ3nUCVipk/A15Q4pqq7Tj1Nx6OQFtWmJIK1duQx6tG8MEtslwlxo9PtBz+XG7YdQtoQ/IwE027HbfRHyfK3IVs0YyVGh4CS1z0g09+y90UwIMSmSrjPCXh1IJgHSQ5qEKXHnc3EEOALqCHACgD8RHIEMiIAcATBmQCds3H6YqQzHvNNPGI8IgHIl/SUrAYzs14EJubXsMUaUHKDPwyOj0HP4bGw/cEovdPUlANgL9Iv1OBU6TM3zQbn81Qr/gkK5miPkxTrZ2sdim1QlEDQ/5wSA7mull9mferfDkB5t1F5klTwMmZEAoHM/fPKCVQQ4fV6JcrkSpIzvk9kJACJBJwatZh5XsaaamkJlG/uODtL5m0We/5WzR6BmpVImMf45AWD8Myw2g1AC7/zDqfgY/1p2kfyuDVGvyO96VYKRnVSiw46Dp0X1dVS7E2HasWU9dG3biFWcsLS0kF3u78v1WKlc7WaG0t5D8FWBcckfkbefdBMoWoAiIar4zmZ/K/dea41nb06xKLgGgX+wMoC8cQQ4ApkTAU4AZM575afK5AjIEQCdWtaXDOGXg4YIgMrlirEygGIiRWSklw4szNTNNRvl/7dpXEtyrNzahhAANGfYq/04FtKbhX7SC021wvNQ2L2NgnrR4iWihH2SF6Rhsa2wtLBW2zonAKRv0q+QF+aM7Yuva5ZnKSf6tsxKAJAxSlUzegyfpS8kKdY/sxMAn+LjJYlMMuIpXcnTIxeLTuo7Jgi7D5+VxJqeaxKylKpSYugl8QgAQ5GTH/fuwxMcuvUDXrw9Jyr+SjNQmlijEjtSJcf946d4/DR1Ceav3CK/+f/3KOZfkBEBpDlBqXlSUSeU4nYn/A/Rea2zuaKG/xJ4u9RX+1spdKa/meULTIB/7o4IDd/ESuNy41/xFfGOHIEMiQAnADLktfFNZ3UE5AiAWpVKi4bok2d2eJ92yJ83N/OKhT54ogWlQABIeSqqflWcqWNv3XtCbaxQAYCMikETF4DqHGs2Utbu27kFdh06g1837NT63FACgCYihf8jId3h69YaZfKPYN4QueoAnk7VEejZAyduDxTNG81mYcsUk+nFSbVxAkD7G0j3Tx5V8vrT82Foy6wEAHtGI1+j+08/g75b6aFldgKAMF7xx24W2q/ZBAIg7v1H9BsTxKo1SDXCacm0IahYpqhkn8TERFy6fofpm/Tr3ALVK5RUdMWcAFAEk8GdKBrgwoNpCH6yUKtMrCpZbPACegw09q4PbQxC7SplRFekSLgTd35EQuJH0c8tzHPAKWdhvHl/V7RcLonfkthfLjtlz60ex+ZdOQIcgXSIACcA0uGl8C1xBOQQMJQAIG/CqrkjER0Th54jZokSANtXTkej2hVx+UaoZCUAsf0JFQA8PVwlCYDR/TthYNdWmPTLaixcvVVrGsrHnT9poGh9YzlM6HMSBzQzt0T4239ljX+hOgCN23GlIWI+JIkmqjYST6rhvwg+bq3U/p0TAP/BQYZ/q29qYMzATiiQL7fRodGZmQAg1CgtpuPAKXqn5ih5/vXtkxUIAF2pF0Rmvol+h2sh9yWhK1+qCFNn11RdVx1Aa4yfszJZaJBSBX4PGqWIBDDWKNT3zqX6k7hr++Z1TTVdupvnZfQFHL8zEK/eCSk46nXuU2PDpItD3/+Vm3aDtCn0aXWqlsWaX0aDqgCINRL023u9NZ6+Pq7PtP/vK64TYMBEfAhHgCOQQRDgBEAGuSi+TY6AKgJyBEDdqmVRr/0Qg4wMQY34XWycXmkEQgUAEi8aMmkRFq/ZZtClGfsimpD4Afuut8PjqEOS6zvm9GXeDnvrAjga0ht3XlDo5Bet/laW9mgQuBF5HKtyAkADHTJyurZtiO9bNYCXp7tBdy02KLMTACmhSm8o+FmBACBsjv9zBd8PmqZIiFQVS0qFWjZjKIoWLgDy8L96HY17YU+RN7cbPHI5s9xsqvDQYcCUZJV2YbySqAHqywkAQ59e/ccRQfzP/XG4/uw3OOQowEL/SfA1tZug8L955xGm8K+LgBL2NnlYN4zu31Enwaok6k3srPT3jf4e8rD/1H4S+HocgbRDgBMAaYc9X5kjYDACcgSAMRoAAgFAL7dSlQDENq5aAUBKP0DJgY0lAGiN+IRYLVVjYW19qgNQnegmJXZzDYD/g0d50N82rIEm9aqgVFFfReJUSu5ctU9mJwDorCfOBaNtnwkgRfC0bFmFACCD6+iZyxgxfSnOB4cogpzSlajcGpFbW/cex/SF69QMNYqmIsHTFl9Xx5HTF9F71FwtgoGiB36bNRyBfgUk1+QEgKLrMGknMpTNzbLBzV48nN6ki8lMpqrwT8K9VCZXs5HX/+8V0/BVyQDZrZG6Pwn8fU5QJv4rRMLZ5fCSnZt34AhwBDIPApwAyDx3yU+ShRCQIwBG9euIub9uYoJD+jaBALCztZYU0BKbk8oD0gsxNdIWoDBnuZJaYvOYggAQSADy7t+P2J7s3VcVQ5J7UaL80Jp+i1HIrYXWNrNKCkCF0kVBYdJVviqOssX9mNfTEGE/fZ7BrEAAkBjY6JnLMWf5Jn2gMXnfrEIACMCRsUVlSfuN/YXpMUg1imZaNGUQ+3jQxIVsjFQj4nPS0K44ePI8qyKgacARCUBpV6TmLtY4AWDyxzrDTkjRQcfOXmH6OKSTI7RWDWswIsnBTpkqv9zfNmFeuxz5ULfImnRBhGTYS+Mb5whkUAQ4AZBBL45vO2sjEBn1lhnY+46RurF6EwxxMqSWrt2OKfPXaL2UUpkhqtFuZgYs+n2bWqqAQAC4ONnrpeYvVAAQdnPlRijGzl6h9iIjfEZG5XfN6mD9toNaZdFMRQDQWiQAdfLOYIQ8X8NKPOlTHaCwR1vU9F8CM2gr2WcGAoCMe3vbnOxKyBCk+y5cMB8Lb6Zcfkd72xTx8Mt9c7MCAUAYXL11D237TsCtUG3tCTmMTPV5ViMACDe5EqVN61VhOf/vYt+j67CZiso2dmxZH7PH9MGRM5ew9q/9KFciAOVK+KNI4fwgTRSrbNkkr4wTAKZ6mjPPPBSxEh75Glt2H8Py9TswsOu3LN1Kn3YvYhtO3RkiKm5L87jalUDdIqvhYF1In2l5X44ARyCTIMAJgExykfwYWQcBEhIi7/6spRtFc/w1DWgqhfX0RSQLT7WwsGDGnZurI3sppReNqDcxCLmbZIT4FPCEva2N3rXbpdCn+Ulk6+7Dp4iNe8+MygJeeZjhSeWMaG/3wp4hPCIK7rmcmYeZvBym9DITCXDl0TxYmGdH8bx9FFUH4DmRWef7xE+a9RB4+iKCeetJkE21fduoJhZMHsh+E7sMnq5XBBNFAvw8ujdscubIeoDyE6cYAqQ9kZj4xSAylsogHr/TD09fn0Dil89sj1aWdiiapwfK5R/JSHHeOAIcgayJACcAsua981NnUAQof5XU+y9fDxU9ASmy710zCyRexZs2ApT7efDm94j9+FwSHp4TyZ8cjkDmR4DSlFTL/5EXf87YvsiePRv6j52XrOivFAn67V0+cxjaNqmtdAjvxxFIFQQ+xr9GzMdHMDezhKO1Lzf8UwV1vghHIH0jwAmA9H0/fHccATUEXr+NQdehMyVzUps3qIYVs4fDycGOIyeCAIVFUq1keiESa9z4548NRyDrIHDrbhjz9BcPKIQZI3uCUqO27j2Blj3GSIJAKVJzx/fD+Ssh6D/uF7UoLLlSbVkHWX5SjgBHgCPAEUjPCHACID3fDt8bR0AEgRV/7Gbq/JqNPFBr540B5bDyJo1A2Kv9OBbSWys3UrU6AMcv6yFAJd7a95+E/cf/NcnhTallYZINmWASU+erpweMXkREwcY6B+j3k9KrKCpg9Z97JdGi8pcrZ49A/nweaNdvklaawIENc0FlWHnjCHAEOAIcAY5AekWAEwDp9Wb4vjgCEgg8ePwc3/WdqPbiSYJTM0b2Qs1KpXTWCdacUq6awNiB32fKe3gZfREHb3ZCzIfH7Hyq1QHS24Gz6h3RPVD+Kz3vBb3y6PVcG3KHnACQRy0zEgCqp1b6DBAJQKXZ/rl0Qwu0pdOHomeHJvJg8h4cAY4AR4AjwBFIIwQ4AZBGwPNlOQKGIpCQkIiJQavwy4o/QSH/Pdo1BpWasrS00HvKrGxcvn1/D/uuf4eYD4+SqwPoDWAqDMjKd3TiXDAGT1yIlXNGsDDtlGxKjT+le0gP3m2le1XaL7MTAJRiRdVVdh8+qwYJhf2XLlYYC1dvFRVeVe38e9AodGrVAFTq8dOneBZZkBKNxE0jY67iXsRWhEefx5u4UMR/jsHnxPfJy1HOd/ZsTnC1LY7iefsin3Od5M8oHerG09+0tkYicV7O9XD96a94E3ebicdZmluzUnEVCk6Cm31SdAOlUZ25NzKZRFWdyMOhAj7ER+Ley234+PkNzMzMkdPKHf4enVDGe1hyDrrUHizMrVDaayievD6Km89Xo7LPDPi4tWJL0LlDX2zC9WfL8To2BPEJsclLZ7OwAdWz93Vvg0DPnqD/L7dXZ5siyGnlhhvPfkPsxxdsBStLe+RxrIIqPrNhmyNv8vxv4u7gQeQuPH19HK/j7uDT5zdq69M5s1s6glLJiuTuAl+PNslVZHThpc8eaDOJiZ9w9cli3AnfyP5+qWJAd5U9mzPc7ErB2/Ub+Hm0S96D6rjo9w9VnhUzWFna/n/fP6CwexuuE5ASX1o+J0cgHSHACYB0dBl8KxwBpQhQvWALcwujFaezsnFJWMd9eoGo2FvI61RTKfSp3i8r3tHDJy8Q9/4Dlq3bgfkrtzCPatD4/iarTiF2iZwAkH+0MzsBIJCrVOZTtVFk1ao5I/HHjsMYMX2ZJFAUFfD3imkoHVgYc5b/gbMXb2DZzKFwd3WWB1fPHndfbsGxkL5qBr/uKczg7VIPdYqsZobx5Udzce7+BL1WtbTImUyWkpDqzuCGeBN3V685VCusSO2B1Olts+dB9PswWJrnQA3/RYwAoN/rAze+Z5VcyFDX1YhwqO63EN4u9ZnoqyF7VU0Li3wXjF3BTfEhPkrxeXPZlUK9omsZKWGKPdDCke+u4tDNH0BkhFxzzOmDxiV2wyZ7bj3HFUadIisZccQbR4AjkDkR4ARA5rxXfiqOgCIEsqJxqQiYdNQpK90R5WBT3esp89cgXx43VkKSylemhr4FJwDkH/rMTgAQAldv3UPbvhNwKzSpNKrQqEoACQWu/Wu/JAkgEFUn/72KVj3HsmgBobSgqUkA/QkAwMzMAmW9h6NM/hEGEQCEhV0ObzQpuRvmZtkMMqoBM5T2HoKvCoxTtAfyaBMBkN+lIfZeb82870qbYMDTng0hAGgdIocbltiGV++u6U0A0PjC7m1RK2C5wQSA6h4SEj5i97UWeP7mtCIIKBKjWakDbO1dwU3wOu62onHUiQviKoaKd+QIZEgEOAGQIa+Nb5ojYBoEspJxaRrEUn+WrHBHlOt/5PQljJq5HFTqUqyRF5ZELj09cqXIJXACQB7WrEAAfPnyBb9t3IUew2dpAdK9XWNMHPIDVm/ey55V1UZpWKvmjmT/RJUFzl2+mfwxjROqDMijrKyHIQQAzezhUBFNS+3FlUe/6B0BQOOJRKhYcDIKubU02Kh2tglAk5J7cev5atk9CARAQuJHVsGF/lufVjBXM1T2mWnwXnNkc0bD4ttYGoO+EQBJhnSSF56aoSSEsIfYj89w6FZXfE6IUwSBQAD8+2ASLoXNkY2aUJ/0P6JG0WK8E0eAI5ChEOAEQIa6Lr5ZjoA8AmRMnbt8i4Wr/nvllppQValAX/gV9EKNiqVQuVwxFPTKjcGTFrJQa802aWhXqIoAqs578t9gXL4eyoaQd7ZkER9Ur1ASbZrURhFfb5ibmydP9yk+HvfCnuHMheu4dO0Obt19iOCb9xD1Jjq5T4XSRVnYbLMGVVGtfAlkt8rGPqOxf+05jkdPw7X2F+CbH86Odpi/8i/sO3aOeduS9lALnVo2MCo9gozBv/YcY7nAwbfuMS80NSoTVqJIIdB+aZ8VywTCwS4pz5QMhzv3H2P7gVM4cOI8w572RI1wr1g6UOt8qoei8SR4t2rTHuw+cjYZ32L+BRH9Li55D6pjTHVH8k9VyvUIj4zCiGnLdCqvC6sTAdChRb0U2QwnAORhzQoEAKFAkSjTFq7FtAVrtUChSAD63v26YWfy5/RbOn/iQPgU8ET/sfOwZss+rXF9OjXHz6N7G/W7pDqpoQSAYJBS/ri+KQDC+gVcG6GK7xyDDVrKsW8QuJFpF8jtQSAAbr9Yh8dRR7Rwpbkohz4q9iY+ff7vb4rQ0cG6IOoWWcUMZ33TFWgOC0pB8FsIJxs/gwgAMt4bldgO62xuBuMl7CEq9gYuPwqS/6L+vwcRAF8HbsL2K9+Axmo2ipBwsC7AtCRUtSOEfu725dCs9MFkDQHFC/OOHAGOQLpHgBMA6f6K+AY5AsoRIKN67KwVWLxmm+wgCledNrwH82TJEQD6zEsvupOHdWXGMjXKpx03e4XsfoQO9aqVw8Ipg+BbIC90eb91TUilEA3JvSUjnMrA/ThhAcjYkWunti5iRAoZDDMWrcO8lVtkRcIa1amEWaP7wN/HK3l6WnfTziPoOzpIjRiRW1+VADDmjuTWScnPSc9CymhSXZc8qEN6tDVI7FLJ/jkBII9SViEACAldJACF9U8f0QNzl29GTGwcM+xdnRxY3r8ujYDJw7phZN8OsLD4jyCVR128B4mYPozcAzLSLC2smYFJud4kCEfGHnnLX727rjVYjgCg/PuA3N8z0T7K0RfzNjvbFGVG9f4b7USNajK6yxUYg2tPljAjX7NRFEGlQtPxOTFOEQFQsdAUXH2yCG/f39eayz93R9TwW4RTocNw/am2PgMZ4LWLrMDp0GGieyXj2sWmCGI+PsH7Ty9FwS5fcAICcndmontENtCcJPZHqQUkrBcVdwv/3p+ER1EHtcYrIQCU7uFl9AUmQijWSLyR7oWwTRL4i2PPRlnvkdh9tTkTY1RvZqhYaDJK5BuA3VebiZIrqhoChj6nfBxHgCOQPhHgBED6vBe+K46A3giQgNXPSzZohaZKTUTG49CebTFo4gKdBAAZ4T9NXcIUsJU2VW+XvgQArSHk0tL/ltqf3F7mjOuLQd1a61U+Th8Dp0QRH2xaPAGFvD0xfu5KUW+h1B6JNCCV+Px5PViX4/9cwfeDpol6+XWdUyAAjL0jOSxT+vMLV0PQquc4yfMbSujos29OAMijpc/3Q342sO9A++Z1lXRNkz70vaLf1AlzV2mtT5UBFk8bDG9PD2bQUwpLhwGT8fzlK9G9psQz/O7DE1x4OA2PXx9hxisp9ss1OQJA8LgXcmuBvy/VFTXgaY46AeRV7yJqVAuh56Hhm3Hsdj8kJH7Q2hYZ1dSkIgDIcC7s0Q7FPHvh4+fXBnnfaX46T0Wfqbj2ZLHOvVI6wsnQocyg12zl8o9iugkkABj8eD7uvvwLsZ+ei/bVHKuEABDwktsD3XOSAKJ6E1IESHRQsxkaKULzCHt3tS0h91jxzzkCHIEMhgAnADLYhfHtcgSkEKDw8e/6TlTLPdWFllIC4PCpi2jefbSsZ1t1LUoL2PbrVNSuUkbvCACaRzCuvTzdDSYAGtQoz3LGXZ0dFD005IUP+m0zhkxapKi/sMe3MbFo1nWU5Iu/1GSUXjF+UBd8+PgJ/cYEKQqB15xLIACMvSNFBzay0+fPCbh8IxRHz1xi6ugU4VG3WjmWSmFpYaGTvKKyagsmD4S9bVK6RUo0TgDIo5rVCABChJ7b37fsY79DQkoP/b4tnjoY7ZrVYelOt+6GaeX9q6Ip6AME+HizCJ9DJy+icd1KRlW1IENw/40Okl5rqdtUSgCQ6v7fl+uJGpxKCQBdxqcuAkAgIYTSf4Yo8Avnl4sAEIzvsFf7cehmF8QnvNOCjoT8KKJh99UWitT3VSfQhwCQ20P0h4eS9yGo/Wtu3hgCgEcAyP8m8h4cgYyKACcAMurN8X1zBDQQOHjyAuq1G6wYFyUEwPA+7VhIa9Cvm7XmbVa/Kstt37r3BIJvapeCIuN2/KDOTNFdnxQAYSEKr6fa24ZGAFDu/OYlk9RC7XWBQy/3fccEMZVvJY0IgD8WjceWPccxdpZ2PW25OepULYs1v4xGdEws2vSZIIqh3Bx0h6a4IzMzM7mlDP6c6qHvOnQGMxevFxX4a96gGoLG92Oh/VSD/eiZy6JrpbS3mBMA8lecFQkAQoXIQdIwod+H+4+esZKU37dqwJ5ZShWgCCmptCvvvB74PWgU0ye5ciMUw6ctZRohxqa0SIVty92iUgIgLSMATEkA5LTyYCXtTtwZoDMCQBfJQASAlaWDaIqBHN76EABye5AiAOxy5EPjErtgb11AazvGEACUUtC05B5kz+Ykd0z+OUeAI5DBEOAEQAa7ML5djoAUApTH32vkbNGPq35VnHlbLczNcS3kPvNCUS56t+8a6UwB6NWhKdr1n4RDJy+ozUsesAPr5zAxPCIHSEhQswlh/FTTnZqbixPMzc2YaB55zd7FvsfFa7fRe9QcrZJb1F+OACADv0ndKrhx5wH+3n9S9Nw0B0UAyBnYZFySynz7/pNx7Ky2AUp6Bt82qoEC+XKDDEUiPBwdbDFmQCfMWvqHKGnQsHZFzBjZi2FHJIZmo5rhO1fPYAZE9Vb9Rfe/dPpQfF2zPAtBXrV5j1YfIgBMcUfWObLr9cWKePUGy9bvQMtvqoO8mlKNxBMHTVyIbftO6JxfCI/+59JNRgIInlbVQZppE3ptWEFnTgDIg5RVCQABmRcRUTh5LhhEWpHxT9EBuvL+6XeSvsNtGtfC1r3HMWzqErU0F0NJAF015clY83VrjcdRB0Vz5pUSADbZ8+DA9Q54Hx+p9WAoiQBoWmofjtzqAUoDEGumigCwzZEX9jm0DV9hTTKOS+b7UVKvQIgAMNT4JrLCx60lK7EnpndgSgIg5uNjiRKAZsjnXBPu9uXVoLYwzw67HF44FtJXVOTPKacfSAhQqrnYBrIKCrxxBDgCmQ8BTgBkvjvlJ8qiCEjl2usKhZcrMde6UU1Z41kKbsqRXb9gHFPqD7n3CBu2HcShUxfVqhLouio5AkAIf6e63VRzO/TBE63pjm9ZAHdXJ9kzEAFQtrifZD8p77Muo5G8fhS6HnL3EVr3HseIF81GZySChHKHNVulsoHYsGAc3FyddJI0prgjF6ckwUa5Rt58qsow6ZfVTCSxX+cWTABNjEAgcodEDVXLoemaf1T/jvipVzsMm7qYKayLNeozcfAPKSIEyAkAudsHu3M5Mk1+lv96pHRUhz57MaSvnHYHGfhUAnDO8k1YsOovLWKLCAISYiUSjwgFpU0XAeBmVxpVfGfjaEhv0brvttnzon7gejx5fVQy/56M2kQkSOa4k9Fct8jvkqr2VDKP5ohn5eq+aB1L8PDHfHgkugfNCABd56Xz+Lp/y9T6hUaaA2TQJyTGg4xYIgCkSvAZSwDYW+dHdb+FuBQ2G09fH9M6K4nz1fRfCje7skbvwdw8G0Kea1emkHpu6GxVfGdJ6ieQhz+/6zcwN7NMnoLEAqNib+HLxlL0kwAAIABJREFUlwR4u9RnIoG8cQQ4ApkPAU4AZL475SfKoghIEQCCJ17MSEtJAoDWnTuuH/7ef4pFJoh5dXVdlVICgLzMFKVAIbqaTc6wF/rL9RPU/jXn12U0CsaNLqPpj8UTmBdRjAAQCJSc1tlTjADQ9WyonpVCoKnsI4kdUji/0MiA2bJsMqhyg2p7+iJCZzi/2L0H+Hrjj0VJwmBt+04QjQqhcOr188eyygumbpwAkEeUnlVSvU9M1Dbq5Edr96BnW9/oE0PWSYkxRDhStIoUwUVCqL07NWPpT7oiYOg7pJpSoGSvJPhHpd3exN1R0l2rD4W0O9n4yyrwS00e6NkTpbwGG1zWjsLyG5fciYeRuxURALQPQ1Me5MgKpQSAtPdd/gpMtYdcdqVx5t5IZpwraXJlAOXmoOekVsByuW78c44ARyADIsAJgAx4aXzLHAExBKQIAKpbvWjKINCLpmZLSQJgUPfW6NOpGVO3FzPO5W5RKQEgZ4Tr8uwLe5AjAA5smIu6VctqbVlubVI410UAUITC42cvRQkA0gigCABbG+sUIwDojshLaZUtm87r2Lj9EHqOECdxKNXht1nD4ZHLmc0hJaZIaRSdv/2a5VBLpWyQMOKYAd9j3so/WV61WKMSbMtmDIWTg53cI6TX55wA0AuuLN05MTGRVUUZOH6+KA6UGtWhRT3m9ZcrJypWFlQJuIYaxDS3MQQAlb9rELgR9tYFDSYACuZqhnpF17Ayg2JVADQjAGjPhuay57IryaIV9lxrmSYaALR3UxEAJES440pDxHwIU/KIQEj3CHn+Oy6EzVRMHAiTF3BthPqBGxStxTtxBDgCGQsBTgBkrPviu+UISCIwfeE60RKAZPhT2DQJ9qm2bJaWOkX2KMReV3g5hX/nzZ1Lcj+BfgXhaG+LKi36avWhPZF4Xf68uTExaJVo+H5qEwCk1N22zwSmS6DZyMil8+bIbpX8EXlDySNN+f27D5/VGvNT73aY+lN3HDlziaUoiEVA0BmfvIhg62o20gj4e8U0kNaBrlKNxt4RnU2uvX4bwwiAP3cdFe36y4QBGPBDS1ZykaoidBs2E1t2q4fDkl7ChME/4OS/weg6dCYjAlQbEQSjB3REz/ZNmZeZ5hDDlcboCh2neyFMiXQ6ff4aroXcw5Wbd9Xwp+evZBEf5n2mdQnjT/GfsXnXEdHIAzl8xD43VXj7p/h43At7xiIwSESO9Cciot6w/y/WhLO5ODmgXAl/VlGjqF8B5PXIpVeYuSFnTqsxaYERpcPMXb5JcdlVTWzouaPfWNJhyW6lm4ATw/Xey604ersPPrMwe/2a4QSAGQp7tEVN/yWI+xhuEAFAOef1i65jRrE+BMAXJOJ4SD/cDt+AL18SFR9YiV5Bs1IHWMrAruCmrNSfZiO8KOph3/W2iPsUrnhtoaOpCADyxlOqAZV+1Kfko5WlPdv709ekxaI8ekeIjtD7wHwAR4AjkO4R4ARAur8ivkGOgDIENu08ImpISo1WUgWAwljb95+E/cf/1ZqGvMcNa1VkNbCFRoJ2VBIrISGBqV4nJCSKEgBkcK2aOxLRMXHoOWKWKAGwfeV01K5cGkMmLwIJHGo2QQNAzgvfpG5lBN+6y0LtpRqJ+9nb2bCQXimjU3MsGVbr5o3Bys17RKskUP8yxfxA5RlJdFGz0WeUAhAZ9Qb12g8RJQjISKC9iZESNB9hYOwdkbdSSdNV51wI3y8eUIiJJIo9MyREWbFMIJas/VvrrKSVMGFwF9wPe8a0Eohs2X3krJYgIOFBREKP9k1gk/O/nF/a/8vI19i86yiWr98hqreg5Iym7GMMARD9LhZ7jvyDTTuO4PDpi3qnz4idg8gq+i6QIB2RXfrknAvzpacoifSAEf3eTVu4FtMWKM/LJizJ6z95aFdGzoRHvmbEDqUU0O8iVT5RWu7y5rMVOP9gqqhQH+We53Gsyow+zdJ2hhAANF8xz94oW2AUzGAOXXn5Ys8f6QJQPfnqfgvgalucddGHAKD+RALcePobLoXNkjXEKa+dBBE9HaujjPdPRosAkvH9OOowTtwZCNIu0GykQZDHsQpevbumtTdTEgC0btirfTh99ydEv6dIAHGDnqIoPJ1qoJb/UoZDYuInnH84HTeeLcenzzE6f+rMza1gnS0XKAKANAR44whwBDIfApwAyHx3yk+URREgI7Fx5xGK69ErIQB0lZiTg5kMoELeeSSNW7nxlAO/YvYITJ632igCgMLwlTTyIkqVPBQbTy/vmxZPwI07D9GyxxglS6j1EfLvyXCV0jCQm1SuDKDceH2MVCJQSANAytgRBAHj3n+UJI009+NXyAtzxvZlBunsZX+wUmpk5JOA4lclA9QiH4gkmDjkB+TP66E2DRlhZPRTuUkxokUOg5T6XB9shT08ehqOxWv+ZiKIKXkWMjQpP71TywZaRIouPNIDAZDeMJIrA6iKJ0VnjPuxM3p3bMaiOMbPWYk1W/apQS6QXL06NlWkj0BG8evYW3jy+jg+fX4La6tc8HSsBoecPsxQ/xj/GmFRBxD9/j4L23e1DYSjtS+CnyyUDL+v6DMVNla5EfnuKit/l9epOpxsAth8QtNFALjbl0PVwnPx7M1pticy+HM7VDJpOTlaPyLmEtuj0Oh8zjb+sM7mBpvsuVPqq81C8B9FHcT7TxEMnzyOleGcMwBkOMcnxOLZmxOIiLnC7sLDvgIrz5fNwsbk+6G7peoDz9+eQULiR5iZWYCwd8rpr/P8tP/nb/9hz4TQ6I6oooJddi+T3pPJD80n5AhwBEyCACcATAIjn4QjkPYI0ItovzFBWP3nXkWbIQOUFKhHzVyu08A+cS6YRRY8f/lK0bxCJyp/1aDGVwYbt6lNANC+D5+6iObdRyv2uFIIf+GC+Vh4vFypO1XwKLyfvP/VypdgURKUBkEaDvo2IQrCmDui50Bp01XRgIybtfPGsLKFckQK9aXIhUHdv8W1W/fZM3g+OCR5G1RmjfL86ZmjCJDhvduhVuXSrHykalOtq670DKnVTx8CIK1IDEoRoN8AMWzFcEpLAiA9Y6SEBCChzOkjeqJkUR8mjEqlU0nAVKqRdguRY7lcHFPkkdXX+665CV0EAA8dT5Er45NyBDgCHAGTIcAJAJNBySfiCKQ9ApTz3H7AZJ0vlsIulRIA5PkN+m0zM1D1UfIn43RUv46Y++smSUE3XYilBQFAoogkPkcCX0qaUB2A0h66DJ6uqOSdmOq3PuNV9yUQAMbcEQnvyTWa/+jZy5j8y2qc/Pc/j5vmOEEQkPLvpaIiyPu8bMYweLg5Y8LcVVoeUJqTMCICoG2T2kxUUNPwpz5EevQYPktWZE3ubCn1uVICgIzAQRMX6kUgmXrPI/q2Z99VMaFQ1bXSigDICBhRxAYRX5olLAnTYb2+w+DubWCdwwob/j6EPqPnKvotJcHLBZMHwt01SWDTlI0TAKZEk8/FEeAIcAQyFgKcAMhY98V3yxGQRYDqyk8KWo0te45JvmSSICCJT1F4/PBpS3VGANCCpHpNOeBU/12XAUh9Kay7VFFffNesDss5JqN66drtoiHaFO5KdbLNzIBFv29T229aEAC0fxL32rr3OEhUkfLRxRrtu3aVMiyPl85LLeLVG/byv3zDTlEChgwB8mwP7t4alCtPgnmqjbzZY2evUCuzR59T6DsZwWv/2q+1FYEAMPaOdD1ULyKiGCkitr7YuJ9H92YK6L1GzMaOg6dln1fNDkrKosnVX9d70RQYoIQAuH77ARM7lCollwLbkpxSicc5LQiAjIQR/QZQxIrwXaEICxLIrFgmSWdj4/bDepdEFVJrTF0ukRMAqfnt4mtxBDgCHIH0hQAnANLXffDdcARMhgDltJN6+90HTxH/+TMsLCyYoJyLk72i3FKpjbyLfY/Hz18iPOI/tWQSGCPhKjtba8mScrSfpy8imXEs7MXN1ZH1JwM36k0MQu4mlTfyKeDJ5jP1S68+4NKeot/F4Vl4ZPJZqaoBndXBzkbUKy0Y4q/fvmMq97Fx77XOqmsPRLSQkXXn/mPWzd/HG86Odlpkgdw5DL0jzXnDI6PQc/hsbD9wSm7J5M8FQcCboQ+Zh16fqBEiU36Z0B9E/mgSJMICT19EMHHAo2cuK95TWnSUIwAMjfpIybNQWgYROJoCi8KaqU0AZESM6DvTe+Rc0PdgRJ/2yVEVdJbv+k5kVRz0aUJqTdN6VfQZJts3IxAAtMfzD6cxPYJcdqXg6VQNXs51YZfDW/Z8vANHgCPAEeAISCPACQD+dHAEOAIcAY6AFgKkTfDzkg0GlTmjqI4pP3XHxLmrmLCfkkbREbPH9kFBrzyS3eWECJWsk1p9dBEAcmUVU2uPYuvMGNkTQ3q0Fa0SkJoEQEbFiDAlIo8ILIHEUqLzQVVVqGzotn0ntaIE6LuxYvZwODnYaV0Zib/uPHiGpRlIETdi93wvYhtT1NdsFuZWKO09jIn26WokQHfm3kjEfEgiK1Wbi20gKvvMNPoxPnyrK0LD/9SaJ0c2F3xT7E+42Zc1eg0+AUeAI8ARyIoIcAIgK946PzNHgCPAEZBBgCIf2vefjGNntT3t3zWtw8L8qQQa6U5oNsFrWaF0EdkIAn1Uzw0VO0yLy5YiACiyZP7Kv/DjhPlpsS3ZNSnCZf38sahcrphW39QiADIyRmIAU9STXKUPwn3JtMGMNGjde7xa5AyJhu5cPYOVFVVtZy/eQO9Rc1hUAZXR/Kl3O5NHTVG5xQvBt9nzkN0qm+zzY4oOH+KjcC9iKyMoomJvak3pYF0QTUruhk12T1Msx+fgCHAEOAJZDgFOAGS5K+cH5ghwBFICASrn9f2gaVpTU4m7VXNHIsAnY4Wt3r73CG36TBANWSbxw0plA7F+20EWji/WalYqxaoCUCORuz93HVXrRiRBq29qYNygzlql/cTmI20G0iKYv3JLSlyfyeeUIgAePH7OQsHTQ96/1KFJd4LE5zTr0acWAZCRMRLDVNd3SbU/fSco7YlKg2q27SunM00VoYmJYFJFh8E92pjUUN+69wQT9CQ9A4oyaFSnkslJBs2zPntzEvuuf4dPn6NFH1FeZcDkP1d8Qo4ARyCLIcAJgCx24fy4HIGMigBVIRg3e4XW9qmaQdD4/rh07Q6qtOir9XmJIj7YtHgCIqPe6vxcEPMzBB/SNxArfUcv9FQO8bumtfXO4zdkH4aOodD6L/iCbJaWyVPoMlrmjOuLQd1aIyY2Dv3HzhNV8qeJKJ+c1M/Jo0sG79lLN5CQkMB0FGpULAV3VyfFuNy48wDf9hqHW6FJOhHpvYkRAIQDVdQYMmlRut4+Pbfbfp3KhC5VW2oQABkdI7GLlYoAGNi1FQJ88mPY1MWyWhlCxRHCh/Qvfhg6Q1RsVFcKh74PHaVhdB06U61CRWoQAdeeLGXpBV++JIhu2czMHDksneHpVANVfefwuvX6XizvzxHgCGR5BDgBkOUfAQ4ARyBjIJCeCQCpcHk5UbW0RJ5Ce//cdQwbtx/C4VMX2VbI8ztlWDfky+PGBCTJu7/78FmtbVJUA3n3fQvkZSkAUqUnydDfsmwSyhb3N+qoGcUoVD2kGAHw/OUrdPpxKg6dvGAUHqkxeMAPrRiBoxr2nRoEQEbHSOxupKJXqGzmkmlD8MeOwzrLrNapWhZrfhkNj1zO2HfsHHqPmitZ6pXIG4oE6NOpmaRQqdLnR/D+i/Uf2a8DJg75QY00VDqvXL9jt/si5PlauW7I7VgZTUvuTe736t113I/cgZfR/7J/c7UtAYoWyONYDdksbGTn4x04AhwBjkBWQYATAFnlpvk5OQIZHIHUIAD+uXQDVGJOsznY2bKcd1sba1EUaVy99kPUvHgUebBx0fh0F/ofG/cBy9fvwLyVW0SNCFIbXzZzKNxcnHR6q0nob/Kwrgi5+4jlIUt55qkfRWjoI1CmCfLbmFhWLm/L7mMZ5ikWIwAOnryAeu0GZ4gzEMlDzy9VDhFaahAAGR0jqcu9cDUErXqO0/rOfduoJuaO64f12w6wKCKxtnzmMHRt2xCbdx1F39FBiHojHhpPY+n7RlEApK1hTBPz/gvzmYrYE9vfFyTi70t1ER59Xnb7/rk7oobfIsR9eoGDN7vgxduz+PIlUWucuZklHHP6oXzB8fB2aSA7L+/AEeAIcAQyOwKcAMjsN8zPxxHIJAikBgFAOe0dBkzWQozK0q1fMI6VUBRr5MFbtWmP2kfdvmuEVg1rKA5xT41runIjFMOnLcWBE7pfrkf174iJg3/A7fuPjAq7p7SKcT92RstvqhuVl3z11j206jkWoQ+epAZMJllDkwAgJfixs3/D9IXrTDJ/akyimXee0gRAZsBI6l50CRt2bFmfGe1r/9qvRQJQFNGMkb2w/cBJ9Bk9V2eqQO+OzTBzVK/k0oPGPCO6vP9DerTB1OE9jPpOS+3t/aeX2HutNSLfXUXil8+SRzAzs0ClQtOR3/Ub7L7aAm/i7sgel1IHiACoHbDCJBEBVAnhU0K0bFnC2I/PcfnRHDjZ+PMyhrK3xDtwBDgCqYEAJwBSA2W+BkeAI2A0AlRHOzwiSmseR3tbFPMvBPLC69IAcHFywPXb97XGW1paoESAD3tpNpQAMPpwKTwB5fjT2QZPWqjTeyhsg1THyYCtXqGkQaUACUsyXMhQyOXiaPTpdhw8jaY/jDR6ntScQJMAyIhRDBTmPXloN1hYmDPoUpoAyAwY6XrG3n/4yL5PE+au0upGkQCUcvH7n3uTPx/Rtz1T9idjfNDEBTqNf9ITmPpTD6MibYRNpZX3P3n9uNvYeaUx8+xLNStLezQI3Ig7LzYi5MV6AF8Ufr3NUDBXU9QtuhpmSHqu38TdRfDjeXj+9izex0fAOlsuOFgXQh7HyowwcMxZWHTuiw9n4PzDaTA3t4KNVW7ksisFT6dqWka+pqihan8/j/bwdqmvcO+8G0eAI8ARMA0CnAAwDY58Fo5ApkeAjMgnLyJw5sJ1kCf58o1Q5pElgSuhlQr0Zcb0N7Uq4JtaFbVeRskLFnLvEQvlptzx88EhyQYphZVSTrm5mZkWln2+bw5LCwtRA97L0515mM9fCdFJAJibm2Pr3uNac2e3skLbprVx8eptlou7busBrT4Bvt5o3agWrHNYocXX1dk+qQnn2bDtIA6dushICKFVKF0UX5UMQOtGNUHh1EQ0pEWj/ON5K/7ElPlrZIXGVPdHBsmyGUMR9/4D0wIg4TEljUTCyGNJVQCEOuhKxunqQ17zUTOXGzuN2nh63sqXCkBeDzf2XEW/i1O7P2MX0yQAKFWide9xuBaiTUIZuhaFeVM1hoJeefDvlVsm3T/tiSJYfps1HA52SfnTKU0AZAaM5O5SFwlA6TfkwV++fieKBxRCmya18NvGXezZj3kXJzk1ReyM6tfRJMY/LZJW3n/hgGGv9uPQzS6IT3indeZCuZojj1NVvI27hwKujXHw5veI+xQuB7va55YWOVEnYAXyuzbEnfBNOHFnID4nSOOb3dIReRyroqTXQLjbf5U81/7r7fAgcpf23xRLRzQsvg1u9kkimrpEDUt5DUL5ghP12j/vzBHgCHAEjEWAEwDGIsjHcwSyCAJS3nGp41MOPAlcVSxTlHWhF985yzcxD5iul1mx+ciYuv/oWYpWAaD8WrEqA5r7EdS49TlP8wbVEDS+H1O/T81G+f7TFq7FtAXyglpi+6LcY0ploJJjVOJQlezR7E8G/y8TBqCQt6fJDBHhuSHv57J1O0wGnViodEobt4Rh9Vb9TXYGIpXIOA/0K8DmJDJKTiBO38WJXNiwYFzyc8sx0kZQEyMlGOsi5ajUH92rk4Md0+Cg1Cddv5cTBndhUQJUPtAUTZf3n+YnkrdhrYpoUq8KShX1TRFiM/jxfJy9N1bLqy+E/RfL24sd9VLYbPz7gFK21L3/1K9kvh/h4VAex0L64H18pBY0gZ49USRPZ5Y+QCH6ypoZ3O3LobLPDFx9sphFDMR+fKo1lCIGmpbcA2srN/aZlKihhXkO1PBbCF/31sqW5704AhwBjoCJEOAEgImA5NNwBDI7AvoSAIQHvcz++vNPcHN1wvYDp5gnWV/jn+ZJbwQAeffn/rqJ1aVX2gRxPXdXZ6VDjO5HufNt+07QEugTQvT7dW6BXzfsxKRfVouuJZRQLFwwHzbtPCIpQEa5/kQWVCtfwug9a06gqxqBIYtRNMefSyehaOEkw1loKW3cGvL90XW+v5ZPQYuvq6l1oSid0T//ykg2UzRKBdm5egbKFPNj03GMtFHVxEgp7omJifhjxxH0H/tLchQUkTqr5o5kER1zl2+SjXohtf/BPdqYNBdfl/df82wpEe1Daxy+1RWh4X9qQZnNwhZ1iqxKDpnffbUZHkcd0epnYZ4d3i5fw9OxKoKfLED0+4dafQq7t2Wh/WIEgq479HCoiFJeP+LQza6iEQo0ljz/zUruZ6kB1PZcbYknr49qaRpYZ3NFoxI74GIbqPSx4f04AhwBjoBJEOAEgElg5JNwBDI/AoYYMGRo7l0zC+VK+jNxq6BfNxsEVHojABwdbA0SxyPPHql5p1YjrzCFEPcYPit5SXppJ089eQzHzVmBXYfO6NwOGSMUYtyl9df459JN/DhhPkvdoEb32+qbGhg3qDPyp1B0g1SJRUMx7NmhCatKoOkxTWnjVkrE0pBzFPMviM1LJsHfx0truKn1EoSIl9QgADIDRvre56VrdzBg/DwQeUO/D4W880jqBAhz0/du7MDvMahba+aBp7ExsUkh7JSuQelOhjQ577/YnLQX+j5936qBSaIBdFUBsMuRD41L7IK9dQGQWOD2K98oEv8T2zcRAO/jX4oSCLqwo8gB2odYhILqOBIcJE2AukV+Z3u1s86P95/C8TjqMJ6+OQEqWWhtlQuNi+9A9mxOhlwXH8MR4AhwBAxGgBMABkPHB3IEshYChhAAhBAZ76QJIFZTnnLpKU2AvLLj56xkxqpqo5fLA+vngDzuKV0FQJ8UAMq3JkE9zVajYinUqlwaR05fwrGz2jnzFE4/b+IA5LTOYdKH52Xkaxw5cwknz11l3kQKS6aIA9JHiH4Xi/5j52HNln0Y2rMthvZqi31H/1UsCEgbJc/k2nljmPaBoAUR8eoNKDJAyA836YFUJrt97xHa9JmA4Jt3TbIEeU1J3E6zZSQCQFdViovXbqNx5xF4/vKVSfBS1TLgGIlDKlbyUR/w6TtL2OZxd5VN2aHfRHqGe3VoCjLYKYJn+Yadyek5RA717tQMnVo20DsVRx/vv+r5TFkWkMLxdwY3ZMJ8mo3K+Xk4VICXS3142JcH5eCLhfcrwZ5y7ymE/8Xbf7S6U6SBl3NdxH56jqjYm/j0OansoqW5NWr4L0LYq72iEQqaE+VzroVSXkOw7/p3bI5sFjZMXNDZtijyOtWCp2M12GT/r8ymkn3zPhwBjgBHwBQIcALAFCjyOTgCWQAByv+mF858edxhbm4GO5uczONDufD3wp6hz6g5OPnvVS0k6OW4QY3yaN9/EvYf/1ftc6HWOHmPJwatxsQgbXXsPxZPQJvGtVKcALj78KkiEcCva1bAglV/aZEVdDBhr1JeWLlygvo+Rg+fvMCcZX/g9y37tFIrSCCO6ou3b16XidyFPQ3H1zXLY96KLVp5xRQV4JM/LzZuPyS5BaE0YGqLGZqaAJAy1lLSuKXviCl1DHQRSSmJF8coZQgAmpWIujE//8Z+W6Sa4G3v1LI+E33sOyZIkhirV60c5k0cKBolIja/Lu8//Za453LSSiVSnUeKWNP3N00XASDMRaH7VX1n4+DNzvgQr10ZhjQAvnxJkFxaSCWg0nxiBEDSQDPmoaf8fKoE8DByN15GX0C1wvNw7HYfRMRckT0aRQu42BbFydChSEz8pNW/XP5RyO/aCPtvtIO5mRVLHeDEgCysvANHgCNgAgQ4AWACEPkUHIGsgsCjp+HMSKY68vQCqiSfnwwu0gKgl1Wqc63ZSFTKNqc1rty8KzqfEIKc0hEAlMeupAygMUaQkFNPa4k1ygum6AGStKpbtazkY6W0rB8ZDEunD8V3TWszRX66O0oHUL038upvWjyRhcTrUqmX23tKfQdM7dHWrG0v7NuYexU7uyrRYGoCQCqNgfZhagLg96BR6NSqATsix0j8KVfFyNDvgZyII32XF08dzL7Lf+4+JqnHobo+EayLpg5K1nDQtTc55f/Jw7rh4MkLkuU4Jw3tytISjG0f41+z0P6o2P8qqmjOmduxMqoV/kWyVGCxvL1R2nsYwt+eYyH34dH/4u37e4hPiGVTOeb0QeMSu0EEwPWnv8qWECTCoHzBCQj07AHa36m7Q/Ewcq+kBgCtQfn/RFK8encD158u04LF0sIatfyXMV2AYyF98TnxvVofijYonq8fixCIiLkM2gORA/mcaiZrCxiLNR/PEeAIZF0EOAGQde+en5wjoBcCx/+5IqsEL2UItWtWhylaD5m0SK81hQiBAvlyp3gEQGoQALoiAMibT2kQFKpPivoUcu/pkUsLL11lxMTApfSKPxZNAGEoRcKQgRceEaUVoSHMV7lcMcyfOBCli4nXw9brUvXsTOUiq7Toq+co6e6qOe2qvTKLcWvqc6gadqaeO61IElOfw1TGL5EAYmKb5IEnQ55KilKqUt/RQcnCgXJfDEFYMMDHW7KrLu+/ani/rkoWFG00qHuSmj1VH6EUqD1H/gFpeFAlGEqPKlnUB1bZssltGefuT8CVx7/gy5dE0b7kWSfvuS6igAxo2xz54GxThKUN5HaoiJxWbsxz/wVfUMC1ESME9l1vi6evT8iSAFQKsEHgRhD5QPn7u4Kb6Ew/oP5UCvDs/TF4/ua01jkEAcCHkbtw/uE0WUyEDjSuXIHRKJKnq+IxvCNHgCPAEdBEgBMA/JlfjwqlAAAgAElEQVTgCHAEZBF4GxOLbsNmYsvuY7J9NTsIL/nhkVHoOXw2qwagtP08ujcGd28DCwvzTEEAaNZVF16Wl6/fgSnz16i91FNILZX3orMLTUzUTwmWFL5POPYaOVuvOyTDo1fHphjSow3of6dF4wSANuq6IgBS0rg19dycANC+W/qOb9x+mH1XKVKHDHAyrps3qIqQe4/QZfB0nLt8U6+vIhF8CyYPhL2tjeg4Oe//1OE9YGlhwVK0KBJLswlir0QUCqKG9L3VbKRPMKRHW9DvoE1OaR0UEgK88GAarj1dgk+fY9SmUS0F+O+DSbgUNkfWeFedwMrSDjX9l+FjfBQi311DoGd3PHtzCpcfzUXMh8c65yLSoUz+Ebgf8TeOhPTE5wR1rz2tQ+REiXz92NwuNkWx51pLUT0DZ5uirFQglQh8EKmufSN3uaSFULHQVFCkA28cAY4AR8AQBDgBYAhqfAxHIIshoCusmLw+VP5txqL1oi+mqi/55A3qN+YXbNtHHhfpRi+9pHDdo33jZLX2tEwBqPpVcSybOQweuZzx6dNnfD9oqqi3vEOLesl12cVOR6J8Lb+pnuwFI69/50HTQNEVmk1MWOvB4+f4ru9ELZwpsqB4QCHmHSStBs1GUQCbl0xkqRtKojCIMBjRpz3DPrVz/jX3bmoCgKcA6PfjRSkkRDhQyywEgKnTJFQx0g9d8d6UCrTh70OsPCfNTRFBn+I/Y/TM5ZizfJNBS4iVjaSJlHr/dWHWvEE1rJg9HNdC7rMUI+qrqymNKKK8+cevj+LRq/14HXebTWlhbsXC+3M7VNLLgy/sJ0c2ZzQqsR3n7o//fwWApFz/vE7VQSX+7r/8G8/enhKNPqDKAbUCluPiwxmiXnsh7D8gd2e23Mvoi9h9tTk+fn6jBQdFINTwWySb7iCFo0AgUAUBimSgPYW+/JNVHEj8kgArS1tkt3RmlQj8PNrz1AGDvjV8EEcg8yLACYDMe7f8ZBwBkyGg6+XvwIa5zDDu/tPPogTAgsk/MsVqapQGQIa8kINOJebIy+1XKB/7PJulJVOWd3Gy1ypllZYEgAAk5cFTvu+StX9j2bodWvh+17QOurT5BtksLZI/i/+cgOsh9/EpPh6BfgXRsHbF5M8ol3/G4vUYO+s30bvS9NyJiQsKde29PT3w09QlbG+arVGdSpgwuAtcnBzQYcBkiHnnhDHd2zXGjJE908zjr7l3UxtrXARQv5+F1KoCYGqdhLQSStQPXene9NtA1QHcXJNKxMl9D/p0as6+4y8ioljFFc2qGZ2//RoLpwzS8rzr8v4P+KEVKAqLvP8/L9mAUTOXi26YyhfS7xpFie0+fFYRBERw0m9p9QolFfWX6kQkwfmH01m0wOeEpFKIuhrl/9cJWIVDt7qIeuZ1jSUdgFJeg1n1ATGvvZWlPUsTyONYlU1z6/lqnQKABd2aS+oYyJ1DSCGgkoh7r7XGszcndQ6xtMjJIhLc7Muy6gNEoPDyg3Io8885ApkXAU4AZN675SfjCJgMAVLIb9tnAkiQTd8miMe9i3uvuDwZCQOWCPBBu+Z1WXRBdqtsaZoCIJxZOAvltoqVAZTDRixXmKIApIxyCq1dPnMY2japzaaWEimkKIwbtx8wD79qI12DcT92Zh5EKrFIobdkGGgKAdIYWqt/l5bM80//O700OcNH332mRRlACuuWqnKh7/6pf2YsA5hZMDLkPpWM0RUJQxE7o/p1ZMa9VJQQlQbdsGAcSykQGmF+9dY9zFy8QasCSG43F/y9Yhq+Khmgk3yg35bVQaOwfutBSYJA6nxK9AmUYEN9yAt+P2I77kVsZcJ77+MjRJX33e3L4auC45kRL5T3U7KGINrn5Vwf26/UF60CYG+dH41L7IJdjiSR11Ohw8QFAP9fTpBC+aVSCZxy+oGM9lexN0TPIUQyPH9zBmfvjWZigvo2OlPFglNQ1LO7vkN5f44ARyCDI8AJgAx+gXz7HIHUQMAYDQDBaP74KR6teo5F6IMnem2ZvNGUNzp90TqMm71Ca6yQD025p2JiccL6kVFvdX5OxjK9ZH/daZhkdQNhLtqEIbXpqf785KHd1PL6aS4xdX7hoKqCgFIEgBig5BEcP6gzrt9+gBHTl+J8cAjo32aO6oXTF65h2JTFLGSXjH0K4R3cvTVLI6BqAempmZoAkMqfT8nwdsJTKoLFEKzLFPNjJSd98ntqDZcqQWnIOjTm+JYFjISjxjESR1EVI0Nxlhv3z6UbqNd+iNZvE1VY+fXnn1ikAEVWDZ+2VDQKSFcVDzEiQKn3nwhKSpFq23eiaElCMvLpN4d+h0bOWKa1f6ocMH5QF7yJfoddh86AopUoAswUjUiB6PcP8AUJiIoNQfT7+3CxLcby/El5Xyw0X2pdGte4xE4kJH7EzuCGEtEDSekE5F2v4vszDt7sYpAAoJBK4J+7E/6+VBfh0erELu1RO5VBf8SEcojeLvX1H8xHcAT+x95ZQEd1fWt8RwjEgwSCa7AgQVpKgRYopRSH0hZp/8WKQ9HiXqxYcSlW3IpLcYoWKRAsQHDXBIsQkvDWd3g3nczce+eOJZnMPmv913urc++55/zOzTDnO3t/mwnYNQEWAOx6+XjwTCD5CKhtUtVGIf3wLJg3J02cu5L6jTEsiaTlfuS321oAQD5s+34TaM2WfbJDkuaCNAU5t25jq6G0+UQN8K6Dp4gKAHINJbhwMh8SetVoFMUHpYsSTrlLFitAk39fQzMXr0/80a0bUYA8Ywg7ODXU4sxtbG62+tzam04pZSKocP4kQ7b2c/RTDUwRb7SwlMvpjo9PUDRq09Kn/jU4Bd68aGxiGTlmZEhRn5E5nLXcA2+P5l1H0JGT55NcjtB7hOCjIQVIrtQqPsN1qCyS0debkF6AqC6kXukKfpIQ8Nu8NdTxfw01nf6jz9Wb9ylGRCHqCJFPzk5OsqKpNK7HTyPE5xACEImElAVrCQFyfJE6cOXRKrp4fz49fX1W9QQdG+VPCk+hwGxfU+SbByoCwPsnIT+/ZtBi+ut8M3oedcXg8cYMAHVTCTacrkkPX/xj0Id3htwilWHf5Q6yYgQqH2T0KCoiIpQiHTzcAqhe8GZCtAE3JsAEHIsACwCOtd48WyZgNgH8aFyzdZ8IZdY3ecLGskntqoTNFcwAkbsqNWnT7OfrJTa5SptrtYHhhA1GebYWADAGRCggvB+nUfoNTvjbl4wXP4zxY/n0+TDh3q/F1LB0sYLU+MtPqVnDz2Q33CfPXqIm7YfImvhJhoAQUdr0Hqf4PPgp9OvcgrbvOyYMxOTMuHBiiA2Df2Y/s9+F5LzRkugTpXF2/L6hOJXUTXWw9eYWNdRrNu9pNXQNalYWpeGkUpF4H/cdOU2te4+VfYfMebB+pAEzMqSoFo1hDnOleywVd34b1o26tf6K0M/spRtp6oK1NGV4N6pVtYJi1A+uVcv9x+n/13WrCf8XYxViAvPnko3+ktJZ7j18kiRCDN+1+C5r/W0dmwoB4K1rNvjo5XF69QbVAIicndJRgE8FKpfvZ8ri9T4KBs7/SikA0trlzlSdPsg3WNUA8LNi8xX78XUvQPWDt4rno9ShkohQOXA87bzwHcW8DU/y2qAEYtWiM6hQ1iakJCCkc/EU0RB1S20kpAJwYwJMwLEIsADgWOvNs2UCFhOAEACjKeSaxsfHi5xSmADCMR4NG7Yr1+9QzJtYUXvez8eL0qVztcjBWsm4zeLJKHSAzRROonBKFhkVLeaAefp6exqYE6ILGJiBia4Dfzb/TJQ1c0bycE+fyEZtvMZ+bEuGgJt3HRGeAeY0nLbN+KVHkjxgc/pJznvwHqFyASIZrNmQ8gExBGuLVAiUqQy5eE1zfXVjY9F/Zy9dvU3fdBwinmWthneydrWPKG+ubGLsW/YcUUxfMeeZ+mUrbS0ApAVG5nDWeg/ESRj8mVoGUIoSwOn/lPlrhGgplRhcMKGf8AiRS/1BlNDFsFs0fvYKg+gkKTUpOibWbH8YzPv7r74Q30nwIpBL4UIKwfLpQwiGsamlwdzvcFhfikswLAOIMZbJ04NgzncwrLds/j7KCaoZAGb3q0QNgrcbrSIAAWDTmTr0ItrwO8XPI5Cy+1ai60830pu3EQboJEPD1MKUx8EEmEDyEmABIHl589OYgEMSQPm/Fl1H0v6jpxPnjxOhhRP7U4miBcQm+XVkNC1cvU22TB0qDXxepXyaZ4dTMPzAx0muXMOmsuYnH4g0BWNRB/r3I/9/ZJ82qcbd35TFHDN9qckGY6b0b4tr9QUAeFBgbf/af8wWj7NJn/qeFbYWANICI5sshE6niIT6ocdozVEekts+opZwmj9s0sIkQ9Tixg9B9NK12yK6S0pTwuk/Ki1A7JXzQ0HkF57557a/VUW1SUO6EExMlbwrJBEq5s0b2vn3CapdvaLNIwK0rOGtZ3/RsevDKCLqUpKSgVL+PrwHTt+ebNCVi3MGqlpkuihnqGQAWCJne8Lm3lgVgXL5+tHe0HZ05dFKLUNOvEY3QsCkG/liJsAE0gwBFgDSzFLyRJhA6iVgiZGbUs526p2tZSNT81pA/WxsLBFpoHUTgFDaCYM7UfOGn4tqCvbYrG1slxwM9AUARHgMnjCPIGbYS9Ofg60FgLTAyNZri824Vv8RbO5xwo+NOExUR09bIjs8RMNgQy+ZPSrNQRIC/ljzF3Vt1Viknyh5E0AAgD9Alky+NH3ROpq9ZKOBEKD73a5W4QRGgYN+nSeigJIzNUDLWuJ0/cGLI8JHAA3O/gWzNqZDYb3oTvhegy6k8n23w3cKAUG/OTm50McFx1DJXB3o2PWhqiJCYLZv6FXMbVHRQHq+ljF7Z8grUgykagVa7uFrmAATSFsEWABIW+vJs2ECqZKAJSd7KHE1vGdrcnV1SZVzs/agIqNiqMfwafT78s2yXYPHsB6taM3W/dSh/wTVkG84ao/s3YaCgwKtPcxk7Q/hweZUkEjWQeo9TC5txZ6EDDnhzdYCABDaO6PkeOewEd/x93HqPmyarM8HxgCxcOrwnwib+4G/zqUp89eqDu3XgR0Jzv+mioSo7jJw3FyaOHeVQf/w2PihSS1xwp8hvRvN+GN9EiFA8iVA+oFSlA/Ghcgo/fGnNiFAf/LwFcCm/Fb4Tnr4/AiFR16kmLhwyuhRjBoEb6NDV3tT2KM1Bsx0DQC3nm2oKiJk8ipO/1wbQufuzZZNNZBbcAgUZfP2ofL5+ifHq8rPYAJMIJUSYAEglS4MD4sJpCUC+MG6YuMeoxtW/TkjP3Ti4M52Y1hnyZrdvPuQzlwII5i7/Xvusqoh4LKpg6liuSBauWkvdR38m8HJWsmiBQjh2zAdNPUHvSVzsNW9tjACtNVYpX7lBACl01Jbj8Wc/uHCPv2XHqJKhNSSQwCwd0bmsDb3HnxnTJyzkv5Y+1eiEIiNMTbc7VvUF5tupbKAcs9ExEDfTs2F8Z4p3xuhV29Rq55jFL0JJJPYnu2+pYy+XjRz8QZhCIjcf8mMVKlMJqosPHj8TBYR+p08tKsQGexBIIYoEP32CXmmz0kX7y+ga4/XJQoD794liDlqNQCEiHDh/nw6fgN+MO8S+Tg5OVOAz0cU/fYpRb65RyiFKLX0rn5UImc7Kp9/ADmRs7mvHd/HBJhAGiDAAkAaWESeAhOwBwIwlPr7nxDhPr3n8L+qJ9eoK/1Tm69FTWhTfogmBwfMY+/hU+InlzV8CWAgiPBYGHNl889IK2cMI5Som/T7KlHWS65JhoA+Xp6E8lnb9v1Dj56Ei+oCOPkLDiqUqkv7mbpOEJBGTVtCg8fPM/XWFLteTgCw1Mk9OScjV2YwOQQAe2eUnGskPQvfIfgecHFxoaxZ/MTfPiqxoOSqUiSR2jjH9m9Pvdo1NWlTDQPHn4ZOoZ0HDGvW6z4Lrv/d235NlcqXFFU48LcNX4MO/ScqRjPIjRX3zhzVk76q/amIPkA/1T8uK6KddEWrlFgPU5+pGy2QkPCGKhQYbtQA8IsSy+lQWB86f8+wrC5EAA+3bMLlP3fGGpQvy5eEsH9uTIAJMAGJAAsA/C4wASaQ7ARQSeBVZJRw2td1zscJlH8mP/LyTJ1liXDiNnTiAmGEJblgS2XYdCHiB3lU9BvxA9rHy0PWYVsqIzh00oIkJQfbf1dfnGrhB7yaISDya1s0+lyxhFeyL6qNH3j8TCg1bDNA8TTQxo83uXulyhVIZ2jaeRiFht0yuc/kuqFRrU9o/oS+oma8bksOAQDPs2dGybVGas958uw59Ro5g5b8uUPxMnzX5ssVIDbf+g2n7itnDjPqCaB/H9KX5i7bJMRM3VKw+tch1QCh/W7pXGn9XwdF2VXdfweMMUSUA0pgfluvuqiqofv3hM8QRdWmaR1CBQF7iAyQmy9EgfCoULoX8Tfde36Anr0+T9GxjynhXZyoMgCR4Naz7bT7Yht6G//aGDKC90DhgOZUJk9PypAuk9Hr+QImwATSNgEWANL2+vLsmAATsAIBpR+2o/u2o587NicXl/fhlBAIfpu3mpb8uTPxBzBO63/p05Zy58iaOBL8QMepFUytUI5Lt+FkC5t7/IjduPOQEAH0r8H1kiEgfsQ7QsMadBk0mRat2W4X01USAIyVe0zpyeH9WztnpKg2od+SSwCwZ0YpvX4oZ9l18BRas2Wf6uZ/1uieVL1SORr06+80YY6hizzSCBAJgGgCUxvek+UbdomcfxjA6jaICxvmj6ayJQqL1AX4nch9vyk9E8IFKgc0qlWFEhLe0fDJCwnpA3Ltg9JFaWiPVlSjSvlUF0lmKlNc/44SKCIylNxcfMX/v+viD/T45akkKQDG+s3kWZzqlFpPnumzG7uUP2cCTCANE2ABIA0vLk+NCTABywlgU9+yx2jZkzL8GF07Z4T4MYtyV31GzZI9ycJmff74vlQoXy5au22/iCLQ/2GsO9LGX35Cc8f9LMoj4gfynKWbDCaC9Igx/dpTiSL5LZ+knfSgJoiktikoCQAYJzZp7ftOEAJPamu92n1Lo/q2k90wJZcAYM+MUnI9YZbXeeBk1fdKqgyACCYILQN//V2UB9RvCNVfNm2IRSX3EAl17PRFWrh6uyhbio0+vCUmDulC81ZsFpECpm7+IVzUqlpBRD5prS6D78rxAztR0UJ5UnJ5rPZs5PVvP/cN3X9+0OQ+dasMmHwz38AEmECaIcACQJpZSp4IE2ACtiCAdIWxM5cp5p83rf+ZKLOFUH61H7M40Z8zrjeFXHzvaC93LU5fO/2vEWETJplj6YdDw9V7SPeWIvc1tfkj2IK/bp8vX0eK002pFrmtn2dJ/2oCAPo1ZpxmybPNvVd6R7NlkQ8RtrYAgDBzhHErNXtkZC57S+9DCH3nQZNp656jil1h8//H5AH06UfBBC+T5Rt2U6eBk2S/i5rUqUrzxvclX29PS4cm7kcED0xO3d3TC7FUqSSh2sO2LBpHtat/lJj2hO+DLbuP0uwlG+jg8fdl+JSa1lKHVpmsjTu5+ngt7b/UmeISonWe5CTK+sFkMC4+aVSZ/nCKZv+eqhaZYeNRcvdMgAmkZgIsAKTm1eGxMQEmkCoIIArgu24j6fCJcxaNByG12OAPGDdX1MbWbTilQrnDMiUCk+T145QOhoAIc9UXBywajJ3ejDVo0W2kSTnDKTFVYwIAxnTgWAi16zveJPMzW82lzmcVhSs7NolKzdoO/YfWzRCpLGrN3hjZan3U+oWjPtJjjBnwQWCcNqI71ar2oUhTGvHbIkXRcuKQztSj7TfisZev3aFC+XJaJZ/+/qOnNPn31TRn2SbZ9CeIUEvX7TSYLlIHNi8aS+VKFhGfQcBAdRA0b08PunTtNs1ZujFJRQT9TuAJsHBSfypWyL4N8U7fnkTHrg9LMj2c7BcJaEHBubuRi3N6uvFkM525M5WiYh8asJQ8BFLiXeVnMgEmkDoIsACQOtaBR8EEmEAqJ7By0x6xWTMlZFV/SthcoYRfpow+1KzzcAq5eJVgWjWidxtq26yu4ok+DLXgG1C4QG6HMf1Teh3MLSmZ3K+XFgEAYzp17gp1GzrFYnHJkvmh7BvEKSnqRKkvrSHXWseiRQCwN0Za526t685fvkFt+4xTLMFnznOwUYYPCTb9MOnrN2Y29e3Uwqrl9m7feyTKAaJKAb7fJFd//H3/r/sog2Fj44+IEYwJggeMA7fsPiKuw/cq0qbwHqPM4LSF62T9VXDtyD5taWDX7+36ezTkzlQ6em2wYu6/s7MbpXPxFCUAYSao2/BZlcAJVCx7S3NeDb6HCTCBNEKABYA0spA8DccigFPhc5euCRd9LQ0/kHIGZDEwdHoa/oLOX75utAuUl8qfO3tiiSm5G6zZl9EBpcAF1go/hyng1BHdaNHqv+jU+Ss0vFdr4cbNTTsBpGWYYyCm/QmWX6lVAMCTsAH6ddYKxU2L5aOR78HUdJJ/z12mei37Wa0Sg1YBwJ4Y2Wqt5PpF6b9WvcbQtr3/WO2x2IjPHtObvq1XjVZt3kddB/+WZIPevGENcna2Xg15SQjInNFHRByMmbGUhkyYbzAfyZPA2dmJ2veboGhyiEiq1t/WphUb98heI1VZcc+QXpQOfPk6ivB9Ar8V/Dd7aOGRF2jr2cYU+eaBycNFeUCYAGb2KmHyvXwDE2ACaYcACwBpZy15Jg5EAOZKSuZwShhw0tzh+wbUvc3XiSd9CKeu3LizZnL4cYgSYR2+a0AVyhRL8kPQmn1pHlAyX3jy7CVq0n6Iavg5NvgIMZ29dKPiddgcNmvwmTiFwv+4mU4AP96P/nuBug+bSidCLpnegc4dcAvv2uor2nv4lNWqDJgiAGAomA/CmMfPWiGMIi2JNDEGA98FcHlv36K+0VN/3b427TpMDVr3N9a95s9NEQDshZHmyVvpQjWfBFRy+KhsEE2et1rz+4RIkJ/afE3L1u8ycOiXxAHpu8tKU0jsRu3fNWnjvn3fMfqq3SCzH42qAEN7tKRHTyNo4LjfacGqraIvzO2zSuWoXYt6VLVimVQvBjx4cYT2X+pEL6JvmFAFwIlK5PyRKgdOMJsf38gEmEDaIMACQNpYR56FgxEwRwCQEOnmQZq6adfFPKDr9zSgy/fk6ZFB/Gdr9pWaljPixSva8fdxQoTDj83qiXx85PDLta/rVqPZY3qJ+uk4gerQfwKX8LPxYsJcbO3W/TRx7kpRE9yUVrJoAerVrinB8Awni6aKamrPMlUA0O0LJ7sbdhwUudDGzM20zlfa4Hxbv7owUvPxMs3c7U3sW/p51CyaumCt1keqXheYP5coN1iqWEGz+kuNjMyaiBVuQmQG3P/huC81ydMhSyY/sW4oOWqsoaxptzZNaOGqbeI7Tk6Egng0Y1QPYd5oC/ESEQHTFv5p4BGAjXvv9k1FRIK5pUDxN7D+91HinUMUASoTyDV8L/Tv8h01/jJ1G62iFODtZzvp7N0Z9OjlCVXzP4T+F8nWXIT/4//nxgSYgGMTYAHAsdefZ2+nBCwRADDlwT/9IOoj/3PqgkkRAPq4cFqEDZSrq4tFAgD61e0rpZcFp7E37jwQZlUINccPYankH8yovv/pF9p35LTsMKWNn7E1goAC0z+w42Y5AZiCITd4/9EztP/oabp8/TadPh9m0DFORGtULkf1a1amMkGBqZ4/jM5Cw26KdJETZy7RtVv36MzFq6onunhXscEunD83lS1ZmMqVLEwI9zc3xBl/D3jfW/ceazXzxdLFC9GqmcPEuCxtqYGRpXOQ7sf3BrwWpPSubP6ZKMA/kzC6U/uu0DVLhJEeNuk5A/xFt8bKTmJjjM0/fEiw+YbhqFoESpeWjWlU3x9NFpFMYaTvEYC0hFpVP6TmXUfQkZPnDbpq+EUV4Q+wZut+xXdUN/0KkUPGmj2VD4QY8PTVWbr5bBs9fnmcXsXcpTdvw0VlgGy+FSgox4/k51HI2JT5cybABByEAAsADrLQPM20RcDY5tLYbKV8yktXb1kkAEib4vKlilosAOj2ZWz8tvxcLR9bCkNF/XYlQ0C4mkMEQF6/fgk/3XFLhoDGXNC1zBW5oJtD6tDzqKsGlwf4fkQNyxi6amvp1xbXyDlY4zmuzu5Utej70lSGJa7ej6RCgWFUJk9Pk4YV+/YtvXodLTZPPl4eNjm1NGlAVrwYucuvIqMoIeGdiGBAyTZr5mdjqDj5X75hF/UeOVPkglurIcx62bTBlCNbFmt1KdtPcjCyxgQQyTJ2xlKasmCt7OYbRqEQbtXa3/+cofkrt9L4QR1Jv5Sj0veaVH2keOF8QvBUim7Sfy4iATr/0Ij6dGgmwudt1SQhoPIHJYWY1aLrSCHw6bcVM4ZSvRqVqNfI6TRn6SaDzzFGRJzgdB8mg7sPntQ0ZNz3Q5NaImUGPji2iHrQNBC+iAkwASZgRQIsAFgRJnfFBJKLgJoAIG3uM/l50+GT58RGNTTsVpKhfVy+BC2fNoTuPnhikQCATq0VTaDbl4uL9UymTFmTS1dv009DpyiW05J+RFYqX1KEi8PBWq5Jp/uYx9QFf4o8dbn2w9e1aPrIHuTl6W7KMA2uZQHAInx8swwBnPojgmLopAWJbuvWBGXtOvPWHFtK9IWNO9z8lZoWAQBrhv8piUD4DN/5SCvBvyHYVCNSBCLPr7OW07BJC02eOkqT/jqwY2IqmMkdaLwBxrdx8fE0cNxcmjh3lca7/rsMp//TRv5E50Kvy/6bB0EDqQGI/EK5S/2G7/4mtatSn47NqGjBPCwEmLwCfAMTYAKpiQALAKlpNXgsTEAjAS0CAFyVn0W8pBZdR4gcdt2mJQJACmXHydT2ff9Q719myv4wQq4pSkZdvHJTUUwwtS/k0Cd3UzPT0h0LfvDihO1i2E1FQ0Dd0/2HT8LFD/ute44mdoMfm4O6/Y/atahvlR/OqUEAQGmqWx5ZFwoAACAASURBVM92GCybm6sPVSo0lrwzvK+9ndwRAMn9Htn78yQzwrEzltHitX/ZbDo4UUXaj1u6dDZ7hr10jHD7zoMm05I/Df9+pDlIAgC+R+Qqt+TJmY2+qv2pyTzx/T56+hIaPW2JIi5sfuEdA48BudQAS/wuTF0jY+kMcv1Jwi1MEXcdPEk1mxtGEUlC9pUbdxJLtMr1VSwwL62ZPYKCCuc3deh8PRNgAkwg1RBgASDVLAUPhAloJ6BVAFAKQf/+qy9oxi89RIi6UhUA3R91OH0ZPGEejZm+1GCQUi4vTPKs1Zc18oK10yRxGmbMAA6iCcJdP/0oWISTgwkMAWGwJdekEyeYre08cIKatB8sfjw3a1CDRvdrZ9XSf6lBANgb2o6uPFppgCJDukxUt/RGyuJVmgUAU17KFLgW7/T42Suo/9g5Nn86crqRUsONhLCqlNuuLwAgP1+uTJ5ueTutTLH5H/jrXJoyX9nYEZvnyUO70vdf1aS5yzYLEz79ltzRHKaWzdT9Lr5w5QZ93WGIQVTcj83r0aiffxRGot91G6lY6lISClIqSk3r2vJ1TIAJMAE1AiwA8PvBBOyQgNqGFafLpYsXpOiYWGHyJ9fmje9LbZrWUc3b1z/VwWngDz1GG3SHH4g7l00UG2ItAgA6MNYXjNqSs0EIwQYdJnL6Daf5v/RpS3D4T++W9LTy3sMnqoaAiIxo0ehzinkTK8JrIZbglE6/H0vnmpYEAH/vMnTt8TpKeBdnuBaZaxE+52Y7AsfPhFLDNgMUN0DWeDKMNDcvGkvlShaxRnd23wdM/77tNIxCLhp6eJQpEUhFCuShZg1rUP3PKwmDPmsIABAj+46eTbOWbFDkh+/2maN6UvOGNUTIO0qbdhowyeB6axo6mrKY8AdYuWkPbdv7D8H/QKnh5H/xlIHCFwHmihBtldK31J6ve/oPbwlEdyFlIEsmXyHommuyacqc+VomwASYgDUIsABgDYrcBxNIZgJaTqyVhqRbvk+tdJ++AIC60DgZkWuo542mVQAw1pc1jPFMWRI1DkonlViDdK6utHXvUSECyIXG6hoCmjIeU6/VIgBce7KeLtybZ9C1q3MGKpevL2Xz+VB89vR1CJ29O5PuRfxN0bGPEzfizk6u5O6WVVxXNm+vxBN93HP4al+68XQzvY4xFFBcnNNTFq9S5OKcgYJytqWX0Tfo2PVhMuN4bwLomT4Hnbo1nuITYg2uwf0ebtkUPy+YtRE9eH5EOGHHxUeRk5OzuL5owP+oXN4+XP5Kw4uFU+EugyabXWpNwyOo5ddf0vRfelgl/UXL86RrMLfNuw/Txh2H6PSFMOG2j4aNbnDxQlSyaEGqUaUcwSPl3TuilRv30JtYw/cQ5eEio6JpxG9/UK9234rw+LsPnwh3+jMXwkTfEBN1c8mxkS9drJAowVi7esXEub+OjBbO+/jfg8fPDKYDx/1c2f2paMG8FBUTI0pDYsOr3/BdU6tqBfLycKemDT4TlQOUGk7Q+42Zo7oJBhN89zVr8JnoRq0KhOQpA7E0JRvMWeW+i1HhoGurr0TEFqIdzDGz3Ll8EmXLkpGKB+YjVFzoN2Y2nQi5lDhd8AL/bq2/oo/LlbC6GWdKcuVnMwEmkPYIsACQ9taUZ+QABMwVACQjo+G9WlPuHFlNigAwtmkH9tQsACC3Gac/V2/eE6Z7uic2qKNdr2U/2R/g+iGfUkk0uGWjVjROl5TSB+CwPaZfeypRxLb5oloEgB3nm9ONp1sM/jpQGqpe6a3kkT4bHbrSm0IfLqYEmc237o36NaU3nK5JD18Ybkr0HwYXfzQ1AQCfq1UBQFkrpc/V/vRz+FWhL0uupnQung7wDWHZFNdtP0BftRtkWScqd/859xdq/OUnNutfruNT565Qt6FTxHeesQbxs3ypIoqn8vDugK8KNvgQP2/efagojso9Cyfms0b3oorlghR9WvTvG9y9JT1+Gi7rcK97rbHT+CfPnlOvkTNU/Qak/hAS36ZZHdp14CQNGj9Psbxet9ZNhBGgtSObjK2T/uc4lf99xWYa9Ou8xE0+xBlUCMCmX+k73thzEP01Z2xv8vPxohUb91CH/hNUyyTie39k7zYUHBRorGv+nAkwASaQIgRYAEgR7PxQJmAZAXMFAOmpjWp9In7QXLl+x2qbdvSdGgUAsNqy+4g4YYP7tdQkI74O3zcgnAzi5Oiv/ccMFganWn9MHiBy/3HKP3bmMtEX/n/phP/lq0hq2nlYYl4pPAyGdG9pk3B/uTfHmADwRdBS2nimNj2PumJwe/4sdemLEsvpn+tD6MztKUT0TuPL6UQlcv5IlQMnkD0IAE5OLlSxwEgqlbuLxvk57mU4iTalVJoppBDG/vuvP1PWLBlNuc2iax8/jaAff/6VNu06rKkfbOoR1q0Ulq/biTkCAO6XOLi4uMgatdpCAEDKUueBkwkn5dZq1ixnaq0xYb1Xb9lHc5dtojZN64pT+VPnr8gKABAuUDUB3+ly7v+63/9IM0AanNx1+mPHvy/TRnanpvWrczSAtRaW+2ECTMBqBFgAsBpK7ogJJB8BNQEAJx4Du34vwlpv3X0kynjJ/WBBSKNHhvSaN+2oEd1zxHSDSZpqAogOjPVlDRNA6aReP1RTfwJw9R83oAPNXb6Jeo14n8qg3zCez6uUF3mmMInSbQgBHtG7Lc34Y53Iz0V/+G/+mf2S7YUwJgB8mH8w/XW+GcXGJa3jjk3xxwXHUA6/yrT1bCOKin1k0pjTu/pRrRIr6NiN4ak+AgATC/CtSA3KbCcnSpkykybBTcGL8bczed5qxb8Hc4eG7yT4YjSoWdncLsy6z9SIhuQQAMBi++LxVLRQ3mQRAKKiY6j7MOXSpWaBJRKVHHq1aypuv3brHv177oowVUUEBZzyYZiaUi0hIYHi4hIIEV7L1u8Up/dy4f8wCezwXQMx/kVrttOeQ/+KIZcsWoDGD+okorwQPda+3wRas2Wf5ulgjeeO60NN679Po+DGBJgAE0gtBFgASC0rweNgAiYQ0FoFQO06hLkiDF7Lqb1cKTtpuDWqlKfl04ZojibQ0pelm2eEgsKwCmH6crn5+qhxCoS83h96jNIUIqx7v7SpqfJhKUJ4beECuZO9RrQxASBPppp0/Ab8G5Ke7sOhv06p9XQnfI/s58ZfSSfhB3D/+SG7EAB83QtQ/eCt5Jk+p/GpOfgVSm7plmBBPjv+1pLTLE2tgonSXJJDAMCz8R2MvHG5Uq36Y7NGCoBaCT0Iud/Wq05zlm3SdMKN8UHsHNu/Ax07fUF81+rmxOPzD0oXFZ9X+7hMsn8n4vlY+ykL1ggDVmP/DkjpcUN6tKQc2TKLqDBvT49EAcNUEUlav+TygbHk75LvZQJMwPEIsADgeGvOM04DBLQKADj1+WnoVJq3wjD3G5UAihbMoygADO3RSoS4nz5/RYTQ64bP6yKU6nmfOHPJan1ZUhvcWHk+ueWHu/PqWcPp6L8XqF3f8Sa9IWA0f3xfskbUgkkP1rlYTQBQ61M6Ed95/jtZfwAY/xXP0YbSp8tIZ25PpviENwbd5c5Unfw8iljNBBAPMNcDwD1dFvJ2z0fhry9QXEK0wVj1SxKay9sR7nsT+1a4pU9doFwizhQOyKOeNvIn4cSenA0bv86DJsvmvGPTV/ezj0XVlFevo+nMxTB6+zZOlOmEmZ7WFACY9EW8eEW5c2QjZ2enxI0jvqev3bpPnQZMlP3+hACAaIjkNAFENBh4bN1zNHEZEDU2Y1QPYVI4ce5KYRBorHX8viEN7dGSpi78k0ZPW6J4ORjDhA8n7MkdDXDy7CVq0n6IZkEDk0Do/qQhXUT1Fmm8xowx4QWTN2cAjZmxVPZZK2cOE+IKGtLMwp+/oka1qiSrEGZsPflzJsAEHIsACwCOtd482zRCQE0AwGb2m7rVyT2DGz1++lyENMqFPRqLANCKSjL0UnPSN7UvY9e/jYsjVxcX2VMlc3704Xkw+4OYgTBZlCnU0hAaCjfzwPy5tFxus2vMFQDK5OlBFQoMV8zhl07MMfBNZ+rQi+ik6Q/47wG+H1HDMjtpb2g7uvJopdFN9+nbk2xmAgiTwTJ5epKS4SFSFhDxkNWnnM3WIi11jFDoRj8ONHp6amzOOCke2aeN2Fwld3sW8VLxhH1kn7YiXQol7vSbWmk+nGx3b/sNfVmtAmX09Ra3SiXpdh44QSilaOzEGfdIlVbUnoVoBN2qKNYoA4jntekzTkQ7YfMPMVgyKsVmF8LPzMXrFZcKlWS6tWpCwycvVC0jKHUAEUB8v7b9JllFALlUM+T0ly1RmHYfOqm6RohU6fnjt+Ti4kxqZWJ/bF6PJg/tKoQfJTPYEb3biPlDJGrTexyt/+uASC9A6kSTOlWTvRpGcv8N8vOYABNIfQRYAEh9a8IjYgJGCVhqAijV4Y6JiVU8tTc6CCKS3JHxI9hSAUC3L6Vn41Tyz21/08LV20R9av2NN3KXR01bQoPHJy13V+eziqKk1avIKGrWebhsvW0pVBNsW/UcQ8dOX1RF0Lt9U1EFICU2NfoDM0cAQFm+qkWmU2C2bxQFAKlCAJ63OaQOPY8yrFPu51GYGgRvo6PXBqUaAeBQWB86f8/wFNPV+X2pwUJZm2h5vR3+Gt0NizkwEBWDU+Kv61RL1o2f7ljVBAD9Uqe695myKTfFHE73GSklAGAMoVdv0aBffxen8/rRS/gOnL1kI/0ydXES8RjCB66HaIAoATWRQP99SYl8eDmxBGOHCSX8AcbNXE4rNu6WfbV1Sxuu2ryXmnYyLF2Kf0dxuv9JhdKigoyScSaY4d8KuTQCFgLM+Wbhe5gAE7CUAAsAlhLk+5lAChCwVACASd2ovu3oZIhy2L6xaeGH1MJJ/alYobziUksEAP2+9J+Njf3p82HC0BDpCGiYA9IUFv+5gzJn9BFGS0pc4FMwrn8HmvHHelqwamuS7vHDFCeUyE9GDn9wUCHhGA23bDkRQPoRXL1S2VTj7myOAAAIJXK2p8qB4y0SALL5fEANy+6ifaEdUo0AYCzKgAUAY3/d/30+f+VWattnnPYbiAinrKi73vLrL8XfZko2NQEAomD77+rLDk+rAPDiVaTgs3brfpOnmZICAAaLdCmccCs1uOn/c/oi3X3wmD4qE0SlihUU16MkLKqmmNqSOx9eKYIF3/ntW9Snjv9rKExdO/afaFACVrecolIJXJzeI3rCx8tDpNkppY9tXDCG4BEjnf7rc0NFjBG92lCRgrkpX+7slCvAP8UEM1PXlK9nAkzAPgmwAGCf68ajdnAClggAuuG45m7aUed4/MBOVLRQnsSVsGZfusuLTfnEuavEaZNuWC1+xPln8qPrt+8nluPLliWjYhim3CuDeQzv2Zoy+nnTwHG/ixzglTOGiR+6eO6U+Wtp6fqd4taqFYOpRaOa4rQnpetd68/FXAHA3zuYGgTvoK3nGtOD54Yl0txcvalm0FJyIifaeeF7ehP3wgCjsRQA9FE5cBJl9gwiH/f84mT+2HXD0zTpdB4PMNcDQEoBYAHAel+QN+48EFEzxiJi8ETpNLPRl1XIx8vTeoOwoCdEMWCzqpvzLnUH4bFvp+aJYfz472/j4qlw/lwU8yZW0QNANyxfTShAShG+L8bOWCbLz5oCQLMGNYQjP74Xfb09bSZOaikRuWH+aKr+cVnZKIGJQzqLVAC5tAsLlln2VlPNYHU7kTb3YKkUAaAbWaYUNYZ3bMWMoULA/qrdIE1ThFgwrGfrFDNP1DRIvogJMAG7JsACgF0vHw/eUQmYIgAgRB2n1jh9aVTrEyoemDfxx6HWTTv6gFFWpfIlqX7NylQmKNDghMKafUnripP/qQv+pO7DphpdauTz9mnfjIb/tpDGTF+qej3mM6jb/6jlN1+KjcGg8fMSzZtQEgpmZallA2N04kSkJgA4O7uRM7nImuJJZfyuPdkgGzKPZ+N+tISEWNmhFM3+PVUtMkPRA0C6Sdrgv4q5zQKAlkVNJdcYKwmIvyUY2bVpWkeEhie30ZsxTNjIo7ynKeHqxqoAaBUAUGo1wD8T/fjzr7ICAOrES+XnlAwHtXoASBy++PRDWjZtiM0iLzbtOkwNWvdXxY6N8W/DuolULX2DQN2NtbG1s8bnCPVH6D2+4yHWaG0Yf7fWXwmhwpKKGIhU692hGXUaMEnk/mttEHLgLfBDk1qp7m9K6xz4OibABFIvARYAUu/a8MiYABMgEifxqL9s7McTwo6XTR1Mz56/VP2Big3+sJ6tKOL5qyQpBbqwUascLtDJcUpljUU2VgawSEBzOhjWW2YT70Qf5h9MmTyL0e7QNhQXH2XScHRz6pVMAFkAMAlpqrxYfwOEzclnlcpRq29ri8iY1C6WyZnBqYE2RQC4evOeyA9HrXlTmxRmjvvsRQBQCofXnzvC2iFU65sh6ubWm8rLkuvv3H9MQycuoLXb9hs1aETZQvwbkDPAXzwSkQRaqyPojhH/Jq2dM4Ju33us+fRf7v7ypYpaMnW+lwkwASZgQIAFAH4pmAATSNUEcAK5fMNu+q4b6tgrN2xKcKrftMFnItdy98GTBhfjmtbf1hY1nhHWKefUjUiJOWN7U1Dh/Kmai+7gjAkAnxaZRpvP1KOo2IcGc0IZvy+CVtD289/QvYi/TZpzdr9KVKfkOnJ1cadTtybQ8RtYo3eyfXAEgEloU9XFMN/sN2Y23bzzkL6tX51wyiy536eqgSoMxtQTXITmly9VRNOm3BIPAHMEAGMb8JSKAPhj8gA6dOIc/b58s+oroTs+6fsX38vJ0fBvCRz91cz/sCazRveiiuWCkgxJS3UE/TkgKg1eA0oCNqJnPD0yEMQJpSYZCCYHH34GE2ACjkOABQDHWWueKROwSwI37z4Um3+kGCg15ExOGtqFypUsIk7tzTEuQ99IkZg8tIswMbOnZkwAQJm+rWcb0p3wvQbT8nALoHrBmwkb9K1nG9PzqCuapo4SgZ8HLaYsXqXE9eGRF8T9GItcYwFAE9ZUe5Exw7hUO/D/N7ub9PsqUd5OSzNFAEB/KzftEQZwWkr/6T7fHAHA2PehrQUAJU8IbHZh+thzxHRas2WfImaUw4N5K0rT9ho5g7w83GncgA7CuyC5GoSAuw+e0JY9R2jn3ycoKjqG0qVzpVpVKxC8FJSMKxHRMHPxBlH+0NhaIy1mzrjedPjEecXTf6QHgNuugycVo9akEoIY89xlm+nWvYdUtWIZkdZnTyJccq0tP4cJMAFtBFgA0MaJr2ICTCAFCRj7gY0fj2vnjKSan3wgRgnjL5y6qP0Q1Z0O7odreb9OLZL1h6i1kGoRAM7dnU1HrvWnd+/ikzwWOf5VAidQsewtKeZtOB2/MZyuPl5LsXGvZIcHUz+46H+YfyhlSJcpyTXXnqynQ1d6UfTbpwb3Ojk5U8UCv1D8u1iH8QB4/PJf2nq2Eb2Je27AI4dfFfqy5GpK55I6zPKs9S6m1n6QC7738Cka8dsiOnj8rOww8T0AnxPUuc+a2U9TBAA6Qoj4mq37aPjkRQZ55uizSe2qVCwwrzADxMZXauYIALj3n1MXqNuQKXQi5JLBPD4qG0RLpw6ignlz2mQplHxZME9s7rGB7jJoMm3cecjg+WAAk9Vs/hmp6+Apid/PMKb9dWBHcRqe2hvmDxHklymLFdMJvv/qCzEfmMUqOf9L6QEI7z9wLIQ+bdJVdupSpYp7D58IM8t9R06L66Q0nHYt6glBwD1D+tSOjsfHBJhAKiLAAkAqWgweChNgAvIEXr6OFD8YF6/9SxERTu8Ruu+f2U9cgzrXSs7Mup2gBvbEwZ3py2oVbOacbY/r+irmFj148Q+9jL4uhu/jXoCy+35E3hnel31Uau8ogSIiQ+luxN8UG/eC3N38KbtvRfJzD0w0FLRHHuaMWUl0cXfLSl8ELSVUUJAaRBe16geFszWjzSF16HnUVYOhSJUYzBljar/HFhUdXkdG05Pw54nGn54e7pQ/d3by8/GyyHANQsDDJ+FigxgfHy8iiWACKG3OkC5w5fodUWFAep6Xp7tZSwBBAyUO0d/buDjK5p+JcmTLIkrS2dq7RElgxaYUIesNv6hiIALgM2xmURVBTiD4qU0TGvVzO7sQAaQFQ5nEvUdO0cFjZ+nqzbtUKF8ualirSmKlGJgPKjn/S6V4XV1cRETByCl/GLwHYLZ98Xhh4KsW1YZ/w1DN4pu61VX54f38fcVmET1QtkRh/vfOrL88vokJpA0CLACkjXXkWTCBNE/g5NlL1KT9kMQf7XITnjSkC3X4vgGt2LibPgwuLsI0Ow6YSCEXDTdN+HGFkyf8EJNEgzQPkSeYrAR2nG9ON55uSfJMZydXKpu3D5XPl9RJnQUA+aWxhQCQrC9BGn3YrbsPqfOgyQblFaVIAAiyqN6CKisQQsYP7CjKqyJyYeeBE7JUEHkxoMv3diUCKC0vRBItp/9qZSTBcP6EvvT2bZyoJIEKDGoNG3tUL4B/gZwIBP+Dpp2HUWjYLZHu1rPdN/RxuRIsBKTRv1GeFhNQI8ACAL8fTIAJ2AUB5CAf+fe8CO/v0G8CoR61WvuxeT1RRgknfb/NW01L/twpwm9xWvJ1narCwRyncLY+LbMLuDxIqxOIjn1MG8/UNvBUCPCtSHVKrTMI/Xc0ASDkzlS69WyHAXc3Vx+qVGhsYqQJCwBWfzWt1qGSCIAHIBIA5QBHTVtMfTu2EJv6Nn3GqXq5oIzkvPF9qUQR+zFgVYKpdvrfrXUTkSKA0/9fZy2nAePmynYDFiivCe+B/UdPC/+BLbuPqK4fjAVnjOpB39arnuTfNpz+D520wKAsIwsBVvtz4I6YgF0RYAHArpaLB8sEmAAcyQeOm0sT565ShYGTqLnj+lDT+p/ZDBryQZH3ixBO/SaZQGXLkjRP3maDsYOOL129Td90HELnLr1PK5CaFB7crMFnaUaQefzyJO262Ipi4//L+c7gmpGqFZ2dJPRfYuBoAoBS2Uj4StQtvZGyeJUWaFgASN1/2MhN7zFc3vhvTL/21KdDMxEeb8rmH9+r+J+zs3PqnrzC6NSqDWTPmpk2zB9NHwYXE34RSuUfpVKESOt4+TqKkPKBdJF7D5+KVLgp89cm8ZPQHQoiLlCV4dOPghP/s+7pv/6w639eiX7/9WdC6UZuTIAJOAYBFgAcY515lkwgTREIu3FXGCIdO31RdV7InYSjdz4buforlQCT+wFmDwug9oMUtdHB05KGENYGrZOGvqM/ezIBs2T+avcaEwBK5uxIlx8to+jYJwbd+GTIR4UDmtlqaDbpV6sA8OTVabr1zND7A6kUBbM2Jl/3gjYZH3eqnQBSrQb++jtNW/hn4k3S3/TrqChq33eCrCmgdLHIcR/fV0Rn4aR6zrJNwifhp9ZNLPJk0D4D21wpJwRoPf2HeA0Ruf/YubRg1VYxQJzu478hKgCGin+s+Yt+mbpYVgho/119EQEH/wml039p1vg3skWjz20DgXtlAkwgVRJgASBVLgsPigkwATUC+GE1b8UWUXpLreFkecGEftSkTlWbAMWpSpP2gwmChG4b27899WrX1O5+vNpSAEAKx+AJ82jM9KVJWCHsd+Gk/lSskLq5IMoTIp/+XsTfFBF1hWLjntPb+MjEvlBlIL2rH/l5FKbi2VtRYMC35ETvTxDfvI0QFRBexdwxeA8yeRYnr/Q56eKDhfQ65g4lvIsjVDooEtBCVDq49ngdnbs3SzwzISFW3I8w9aze5ejD/IMpq095gz5fx9ylkzdH052IvYRUAPSJhk1r+nQZKcDnIwrO8xNl8/kw8V5jAgDmpDSHzF4lqFKhcYl9YZwX7i+gsMerKCLyUhJOqDrg5xFIBf0bU6lcnZIYMx6+2peevT5vMB/vDLmpTJ6edPhqP3r95i7VLbWRXJ0z0K3wnXTz6VYKj7xI0bGPKDb+Fb17l5B4P57lmT4n5c9Sl0rn7pZYNQLPufF0M4GTfnNxTi9KS7o4Z6CgnG3FxxfuzZO5zk14KWT3/TjxM/QXcnca3Xy6jSJjHySuF96NDK6ZKIt3aSqVqzPlzlQj8R5j74aHW1a6cH8eRb55SETvxNrn8KtMlQtNIK8MuWzyvWKPnWKTuWz9LlEGEOHnKO3n5pbOaLQWKrdM/6UHBebPJTaqk+etTjTEQxpBh+8a2N33qP76SULAb/PWUMf/NdR0+g9BZMYf6xUj3VD6ttMPjURKxfRF6wxeGd1ykHz6b49/UTxmJmBbAiwA2JYv984EmICNCBgr9YdTeJgCNqpVxWZh5as276WmnYYlmSHyXpG7Cfdve2taBAC4nK/cuIfexL7fDOu2xl9+Kn7IyzWsF6I2YAqm25ZMGSROn9S8GJ6+DqEtIQ1EmUKtzd+7DNUMWkLeGfKQWplE5f6cCJvR+IQYxUtcXTzok8JTqHC2bxOvOX9vrihz+Db+tepQsSnFJvzTItOEH4AxAUBrFQCUHtwd2opeRt80isrHPZ9ISZA20RtO16SHL/4xuA9h+U5OrkLM8PMoRPVKb6VdF3+QvVbpoRA+Pin8GxX0b0RKz9G/t0KB939b4KnfXJ3dqWrRGaIkJRo8BU7cHE1x8VFGuefJVFPMG/My790gkqvkYBS4A1wAMTRzRh9xWn38TCg1bDNA0a8F35UzfukhTAKR2jVp7qok+fAQcGeO6knNG9aw23QAuSWHGKqW+4/TfxgmNmo70KjXjdIr1bZZXZoyvBu5pUsnm/sv3cen/w7wR8lTZAIyBFgA4NeCCTABuyWgVOqvbo2PaWTvNhQcFGizuSEnc/K8NbTz7+OJz0iXzpX6dmpBOJ2xx6ZFANByjdzccR/CWSOjohM/LluyMA3q9oNR129zBAA8pHC2plS92FyzN3la1jCzV0mqV3qz2EwiWmDf5U5GN6H/9etEhQOa/QyW/wAAIABJREFUUrWis8S9lpYBRInArWcb0quY21qGLq7xTJ9dmBJm8gzStDE3VwDAs0y9V6sAcPH+Qjp89WeKT3ijed6IAqhdai1FvXmkWF7RWGe5MlajOqXXJ0aaGLve0T5HtI+SwR1C2WFWlzPAX5jcYUM8bJKhl0pa9AfBvx0Xw27R+NkrDErbIvd/0eQBNG/5FtnSgFrfIclAkE//tRLj65iAYxFgAcCx1ptnywTSHIE79x+LPMij/54XeZGtvqlN1T4uS+nd0qW5udp6QsjlDQm9KkJx9VuJIgUoSyZfVeMqa/gEyM3RXAFA2nCiz80hdQgbZGs36SQ6X+Y6tCmkDsH8z5SGtIVaJVaIkHVLBYADV7rTxfsLTHm8uLaAf0OqGbTY5gKAxApREnKRBvoD1yIA5MpYnTad+ZLCI0NNmjeiOxCRgPvNfTcg+tQptZ4QbcItKYHYt2+p35g5NPn31QZoECW0auZwKlMikCKjYmj09CUG7vS6N8E4b/Xs4VT5A/sUVpXeDaQGXLp2m8bOWJYoBOD0/+u61UTZv7Vb9xvcWrViGfqobHERSaVvpipdLBkIwoBWzvlfuo5P//mvlgk4LgEWABx37XnmTMChCeAU5tjpUFq5aY8IVf3n1IVEHjh1Ci5eSJxOfVy+hHBTLlm0QGKYuu69B4+H0OnzYeJe6T5c/239z6h4YF7Z0NVnES/pz237xY+4kNBrhHJaaAibLV28IH1UNog+qVCaKpYrQaFhN+nvf84YrJWvtxd917imcIZGP+cvJ3XWxw15cmajr2p/SrsOnFT8vHb1irRo9Xa6duse9fzxG9qw45BieD/6hPfCkj93yIamdmnZmHJl9yeIBQjvlZo03827j9CRk+cTTatg+lUmKJAafFGZalf/iHy8PGXfSXMFAMlR3j1dVrM3eVr+SMrk6UEBvh/T7outZEL/nSiTZzHRzftN6juDLj/IN4B8PQpZJAB8XvwPs+fonSEv1Q/eSntC2xrdmJt6iq8/WWzqYepnLQEA/SsJJ8bWDsIHvBPMFQDgU1C1yHQKzPaNsUc55Odzlm6iDv0nGMwdG/rZY3tTtYplhC8IHO2VGr5TYWb3Q5NaFBkdQz5eHjZL6UqpRZKEAJj6dW3VWHwPdh40WXzP6jf4IvTu0JQmzF6pGF0BEQEpABAImnYeRqFhtwz6Yef/lFptfi4TSB0EWABIHevAo2ACTCAZCeDUaeCvc1V/eOoOR9dROfz5Sxo8fj7NXLze6IjhhD2yTxuxsUfDD70dfx+n7sOmiZN0Yw0n6jfvPqTvuo00uFTX5GnklD9oyIT5BtdI454wZ6Xs5+gjQ3o34dCNa2FQ9UP30RRy0fCkHGNBq9y4s7Fh04jebWjwTz+YNF+IAb8N60oYk74fAHL/rzxaQTDsw6Yep+bYtMLsLjwqlI5fH0G3w3cZjEuLAABTNxgHhr++QHEJ/6UnSJ0hVx/PRU6/Ul49Ug183QuIHHT95p4uC9UtvYmcndPR5jP1KCr2vdij23B/nsw1LRIAYEj41/lmFBv3X9lB6RkYGzbeJ2+Oo/DI/4Qu6fN0Ll5Uo/hCOn17otGNuSQA3IvYTyTYFBXmhn7ugcJQ8FXMLbr8cLko3ycXko9xRMU+0mwC+DL6hqoHwLPX5+j07cky76QT5fevR7kzVqd/rg+m2LhXBtcg7eHz4gtpx4XmstEh2OBn9ixOr97cFf4Hcg3zgUEiN0MC0ncXjOr0Gzb2/pn86Prt+4rodD0ATl8Io94jZ4rvFZxwq3mG2Pta4N+JqQv+pO7Dppo8FT79NxkZ38AEHJIACwAOuew8aSbg2ATmr9xKbfv855pujIa0oUWu6s+jZsm6Liv1oVviTi1/Xv/+0sUL0aqZw+jk2cs2EwB0n2kLAQA//Ft0G5kY4WCMs1r5RIgAMHq7+vjPJA7van1qEQACfD+ihmV20o7zzUWVAf0GgQAh+mhKG+zsfpXIO31uuvJopbEpyn6OMZTI2c4iAUDtfkQYlMvXj/69OVZWpDAemu9EGT0KU+ncXalg1q+EaeE7SqCwh6vo/P25BpUG1CBIG2atZQAhJKiZAN5+tlOWO0QiEZ7vU4Y2nPqcHr08YTAsiBk1ii0Upoly6SHSuxH6YBEdDOudWFVAtyOJrVkL7wA3IXrphx6jNX8HSEggmsIjABUF/jl1kToOmCiESXstsWrqUkOkxr81WoRm3b759N9U0nw9E3BMAiwAOOa686yZgNkE8EP50sPF4gf186gwSnj3NrEvNxcf4bqeIV1mQmmybD4fkL9XML2MuSlby9vYIHRrfePk9MrDlbKntLr9GKsP/uJVpNj8y+VXKo1HEgD2HPqXGv04kJArr7XhFGv976OoeqWyosRVrxHvT9KNNXsXAHr++C11GTSZFq3ZbmyqST5v+fWXoiyYp0eGxP8OU7utZxsTSgGa0kwRAIxtjrP7VqRNZ+rQi2jDVAtsFH0y5DNbALBGBIAxAQGn1EqbaSInqlhwpBBA5ELzpVN/GAaiYfO/71JH8fcol9KgtkbJJQBIa5/Fq7SitwGiMz4rvoAOhfVUFQBuPduhkN7xn9GkKe+lI12L0+x9R05TvzGz6UTIJU1TxyZ/1uieIhrowLEQ6tB/YpKIKUQLYaOLNCktDVEpb+KeJ7nUO30eUZIzNTcIzrOXbBQeN4g8M9b49N8YIf6cCTABiQALAPwuMAEmoIkATmD3XepAt8N3Jqn1bexmbI7yZq4le4pn7F7dUl9qp3D6/SAnu0KB4bLdI9++edcRIhddv0k5+M9fvk7M68c1EAD6dmquaGrV8IsqwtBq3fYDsuHzQ3u0Evn1XQb/JpvXKTdQexcAkNNfr2U/A68A/LhHWa+Hj8Np4eptBlOH18LqWSOoaKE8iZ8dCutD5+/NMfa6GHxuigBg7KQ5u28lxVxxSwWAEjnbU4BvBZtFAEibbqU5SrnsqHevRQBQ2xAbW6TUJAAgNQIpALtD26gKAGoeFFKlCWPzdvTPYSyK9KduQ6aohv3j+2HBhH5UtWKwuL7jgEmy0QMVyhQXEQLlShaRRYt/r47fGC7Ka8qlf+AmpKy4p/OnzF5BlNPvE/HvFNKB0CAa4D4f9/wi4iUlm+Shsv6vg3T45DlFATqocH5aM2cEvX0bx7n/Kblg/GwmYAcEWACwg0XiITKBlCYQFx9N289/Q/ci/jZ5KNYSAEzZBObOVJ3qlNogO1a1MPzPKpcThn8liuSn/LmzU+ECuUV96nSurqJUFYSD3QeTurzjhH/nsonCuA+O1z1HTDd4LsLrf+7YnNr0Hkf7j56WFR6+rltVPBM/9hDq6ufrRWP6taej/15INSkAWbNk1GwC+CzihQj91W9IiZg4pDM9ehKuKMToVxNQqhsPgahQ1q8oIuqybIh3ahAA4DafxasUYZOt1IJytqV37+ItEgBK5epEey+1J/yt6rd8WWpTzeKLaVdoa7rxZJPB58ZSAPQjANQiCRApgSigq0/WyYbMGxMA3Fy9qXLgJMrsGSQ2XxB+1FIA7kbso0sPlhjMCZu7SgXHUM6M1RRLI2pNAWABwOSvfdkb7j18Qp0HThaeI3JNOtlHGVVsdvFdKhmkyl2P79WJg7sYlBF9Gx9J2899Q/efHzR54JKgo/+dg/cJQoAzuYj329XFk7wy5BJRbnkyfS48SZKrnTx7iZq0H2LABjzGD+okqgqMnmb4N4HxsfN/cq0SP4cJpG4CLACk7vXh0TGBVEHg5tOt4pQsLl576Ls08PxZ6lJWn/IWRQAUzNpYMY9XDhBOcRoEbyN3t6wGHz959lx2Iy/XD06jhvdsTS0afS5c8r/tNEz2hN/YIiGUdXiv1tS+3wTZ+9V+lC1bv8tmAgDEC7hrt2tRn4oVyqs6R2lTriag6G7clYwJjbGS+5GqJAD4uOejT4tMp1O3JpAwpdNr2ExWKzqbsnqXVz29hweApREASlEuSEnJk/kLIQLoNqTFvI65Sy7OblQ2bx+KfHPfIgHg0yLTFE0GEeLv6pKB4uJjZEP2JaPCg2E9NUUAqEUSfFRgBMW8fUan70yWFQAQ7fBxwVG0/3IX1ZQJSZRA+oeaABAd+5SOXOsvBBT9BvZOTq4Un4B5GzZ4N9QotsDou8ECgJa/Wm3XYEMPh3tULtFtiHiaNbqXKHG3avNeIRSohb1DjPy+cU0qFphPiLYF8+ZINAY8fmMEnbo10eT0FIwH0WPBubvTxjO1ZQ0z5WfpRJ7pAygoR1sKzv2TiCyQa0hju/l0GyEtxdnZlVCdREqr0Ubv/VVIq9iw4yD1Hzs3MTUClRU2zB8tTF2VnP9rVClPi38bSLiWGxNgAo5NgAUAx15/nj0T0ETAlNN3/Q5xopLRs6hFAkBW73K0OaQuvYq5o2m8knFbDr8qBter1aeW6xyb5CVTBlHRgnnMFgC0GOxV+qCk7NxsKQDoVjfAw7Vs7rVcg74sEQD0IwA2nvmSHjw/rGnt9S9CBIpaiTzJ6M1SAaBMnl6KeeJqA5c2urhGqZwdTs0LZ2umulFtUOYv2hrSiHAibmoL8K1IDcpsp42na2kSAGDGePTaYLM2WFJUxtk7M6wiAGT0KEpbzzYSlQVMa06EyglFAlqwAGAaOIuvDrtxV/iD7Dzw3phRCudHSdDlG3ZTp4GTTPJZQej7wkn96YPSRenN2wgTN++603nvhVEo69dml4bM4l2aPi++iHzdCxpwOnd3tqxYhUojbi7eoqoGfHQQmQJRMLvvx6qsX76OpC27j9LsJRvow+BiNLx3G3Hyr3T6P298X2rTtI7F68cdMAEmYP8EWACw/zXkGTABmxNQ24CJsEi9Ew+UZ0MYJpo1BIB0Lt6ymys8FyGZ+uXbnJxc6OOCY6hkrg6ybEKv3qJWPcfQsdMXNbFD2Do2y//rPsqsCIAeP35Drb+tTd91+0X2/p3LJ9HnVcqbJADgNGf5tCHkn9lPcbNtrAxgahQAcDq1edHYJLm9lghQySUA1C21kbaea2yyUIF3uErgBEIpPksEAEQxXHu8jvZd7mRSpI6uz4ZSpIV+CoAlHgCSAHD72S46fgPlLd/JvvdaIwAKZW1C+y91oksPl5kkSEhzwsM3h9RhDwBN34TWu0j6DkaP2JhCYP1j7V/UY/g0kzb/UuRAxXJBYnBq0RrGRi+9c5m9SqpE0xjrhcjfuwzVD95m4B2w9WxDuhO+12gH0ndCsewtjV6LCxAREBcfT6Fht/j0XxMxvogJMAEWAPgdYAJMwCgBpY0Bfqh8lH8YlczdiZzI2aAfiABx8ZEGofjKOcQk6pXr19VGiLfcZgEhvJk9S8gaxBkz50Ku/YqNu0U1AJSqUmvGQvi7tGxMubL7K3ZRokgBQn5r007D6N9zlw2uq/NZRUIfCN+UGkyz8ON275FT4j79ho0yTLCCgwJpzPSl9PvyzQbXJLcAsH7eKKryYWnycE9PE+aspCET5huMCZEOtapWoHSuLrK80ru5UdMGn1GAf6bEzx+//Jf+Ot/UjFNeouQSALABh4Heros/UOSbB0b/pnQvwDuPvGJLBQD0efLmGDp1azwlvIszOgaEyJfI1YEqFvxF/P1qFQAs8QSRBAA8G5UdlFiZIgCYmvONlIeqRWdR3sxfiOezAGD0VbHJBTfvPhT95grwp9lLN9KAcXNN2vwjcgDiATxbpAbTP6W/o4weRcS/L88iL1B8wht69vo8vYi+RlGxDyg27jUhZQglPxFBtiWkAcFI0JwGAbp83r6i9KbUXkbfMCmKzZzykvCrgUfNuJnL6ODxs0mGzqf/5qwk38ME0i4BFgDS7tryzJiA1QgobQykB0AIQBm0XBmrUcGsjcSmS04QkK43VQBQqtFeNPv3hB91cuHI/t7B1CB4B7m6uCfhEPMmlmYt3kBIBYDJX0Zfb7HxhvP/qk17ZcvWQQCYNrIHdR08WThT6zec8NepXpFcXP4TQVDHGadc8fHxIkcVAsD3P/1ikPuqtEhSFYCn4S+ocuPOZq1lcgsA0iDhaYD2XTec8CZtmFe/zi2SbPBxxbVb9+lp+HPy9fai7xrXJC/PpOt2J3wPHbjyEyEnXL/BYC+HX2V69vqcgUiQnAIAxoW8/r+vdKF7EQeMbsIRPeOZPid9kH+gxSaAECCkduvZXyLlJiLqkmzFDoQcI3QemyF4F0hNqwCA65HPjKogdyP2GzwD/Wf2LAnrAXr6ChuR/075dcvzXXuyng5d6UXRb58arCn6qFjgF4p/F6vqAYAIADREHf17azxdvD9ftj9cg/cEBqGVC00QBm5o9ioAQBRD6oN+eTvMCalPX5ZcneLu9Vq+tN7GxdHEOato9PQlqpv/YT1bESKxjp8JpeGTF5KbWzqaP76v+F7VbWoCAESl/P51qXiONgb/RuH9gS8H/h17+PIY/XW+GcXGGZbek8wA4+NjVEvS6v/7Y0oVG8wnMNvX9FkxQwFVC1N9IYBz/7VQ42uYgGMRYAHAsdabZ8sEzCKgNXRR6tzVxYPyZa5NMASTfmjrPtgUAUA5p/N9viZOTuXczz3cAqhe8GYhEOi2iBevTNqI494mdarSzNG9aMz0JcLp39SGDTFc/vuNmaP5fkkAcHFxUYwcMDaOlBQAUMZPrgygsTFDbFk2bQhlzugjeynKc90O30XRsU/IzdWXcvhVokwexUQaCk6C7z8/QE9enSF3N38K8Pkoxcp4YUMRHhVK958fpti4F2IuqAiAvF6cNPq5ByqahRljpPVz8MAp54MXh8WJ5/vnV6LMXiWstjnE3+eDF0fo6euzhJNPuKL7ewWLGuvvKEEIAHcj3oc9Y+5wS9c1PsM1EZGhdDfib8EJ64ZKApbwwab+yatTYkxo6BNl3nw9CqkKk1q5pobrlPLJYXz6RdBSscG1l4aoKJj+yaVkwYNlULf/0U9tvqb0bunElCCuQsiV+45QEwB0eeBvMKdfVQrO8xNl8/kwCSq1PmBq+0WJ5eLdvvRgMR2+2k825UYy1sTfGtre0Haqnhf6ayV5k1iyhpIQEBUdQ1/XrWZJV3wvE2ACaYwACwBpbEF5OkzAFgTMdVXWDbXVHZcpAgA2MFtC6huc6uFkv3rROWKDJxeuqZvbrPtshP636DpC9iRfid3gn36goT1aiRrMCMd/8PiZSZhnj+ktPAT2HPqXGv04UHOYK8zwypYsLPJi5yw1LN9mbBC2EAAQkYBIhr/2H1N8PASPxl9+Yta4q1YsQ8umDaYc2bIYmx5/zgQcloBcVBTSKmAeVz5ff7vjcuBYCLXrOz7R1R4TwOZ/dN921OG7BuSqkDKkP1GU/lM6vZeH4kQ+7nmpSuBkyp3pM3FJ2KPVokqFXPUI3dQyiAAbTn0uW4JU+vepgH9DxSgTiJbFs7eisEerDCI59H037G5BecBMgAmkagIsAKTq5eHBMYHUQSA88oJqvq7aKDN5FqP6wdsJob9SM0UAUAqdlE5YMqTLrJjDi5JOFQoMTzI8UwUA5JmiCkBg/lyEvPzJ81YL071Xr7WXRBzRuw1BRIiOeUM/j5pF0xet07Swkhv+4RPnqEW3kao1seU6tIUAAMOpqQv+pO7DpqoKACidiIoBbfqMI4xfa5MiH/RDe7Xez9cxAXshgGgWnCDLhZrDn6B07m6yU4mOfSyc7p9HXUnyOao51Cm1zmrRHcnNEV4sP/QYLb7nsPmfPLSrKFOqdfOP8cKfYlNIHXr88qRJw0fUGspTIj1A7d8nlLGsHDg+sW+lk31dAVrJNFMSyA+F9TSocKMfQWDSZPhiJsAEmIARAiwA8CvCBJiAJgLI1z1wpbsos2RKg7t5jeILheGWOQKAkgO87gmJUu4y8n3rlNqQZLivI6NpyMT5tG77AdUNdSY/H/r+q5rUq11Typ0ja2IfCQkJtPfwKRrx2yIDoyV9LtjEorRVs4Y1qP7nlcTHCMtct/1vYdx37tJ1WZR49meVy9HI3m1Ejis23fuOnKZ+Y2bTiZBLiffgRzJ+IL94FUlL/txh0JctBAA8BCG4Y2cspSkL1soKIeMGdKCfOzYX43ny7Dn9Nn8NzV6yUbWuN+YSXLwQIQKg0w+NDDwCTHnn+FomYA8E1Bzr1UxMsbnddbEVxcb/l6OewTUjVSs6265C//XXSPqe69B/Ag3p3pKaN6xBzs6G5rLG1tZcM07P9DmoXuktdO3xWjpxc7TsY/RNarUIAEr/hsEnACVKt537yqAKhdy/m8bmzZ8zASbABLQSYAFAKym+jgkwAWH8debOVBEiiRxspRJeuqjkSvKZEgGgVILQ170ABWb7VjzqTvhu2TBMXFM/eKswWpNrEAOwIb9z/5EwAURDzn3+3NkpaxY/ckv3PudUqeH+Ow8e06Mn/7lF580VQD5enuTt5a56P37svnwdRfcfPU2838/Hi3C/rzdKKxr+8EUEwsMn4XTjzgNhXFg8MB95emRIsTcTEQ1w8sb807m6UqH8OYWpohw3jP3Z8xd09cY9gvEXmqeHO+XLFSAMvXy8PMjJySnF5sIPZgLJTcBcASC5x5mcz8P34qOnEZQtS0aLvg9gxnkwrCfdidgrDCK1NOnU/vaznbL5+nL/limJz1Jf+TLXoY1nvhC+JPoNIk+lQuNENAei7HSbqaUAtcyPr2ECTIAJSARYAOB3gQkwAbMIIBLgVvhOYbaFE6mnr8/J5kyic/1TE60CgKmlk/QngnJOKOsEV2xuTMDaBJADHPZwFZ2/P1eEY6OUmCSK4Qd8elc/yuJVknJnqkGo6Q3XfzRsSC7cX0Bhj1dRROQlYV4oNVzj5xFIBf0bU6lcnZIYBR6+2leY+uk3r/Q5KcC3Al24P58ioq6I/uF4ny/zl1S58ETx93n69mR6+upMonM5NiiZvIpTubx9k1QCsPUztIS9w1QQpQzjZTZuQTnbkodbNsXPUYXkwfMjdPPZNmHOhmoCuL5owP+oXN4+iTwlg8JrT9YJ8fB5VBi9jXuVxNkdOfUwM8ziVYpK5eos1lFqIXemEkK75b5zKhUaK8wOlVh6Z8hNBf0b0Zk7U8SzYdBosKYZcpFPhvyEaz8uOEaMAw0b25M3R4uNLVIBpHKP0lhhfClnbGftd99e+sO/U5cfLqOrT/6k8NcXVZ37jQkA+r4ySDdQ2tzjb79OqfXi30R4EuhXa9Dd4CuJCHIpbPbCncfJBJhA6ibAAkDqXh8eHRNIFQQu3Ptd/Ihyd8smHMSRdx/gU4GcnV3/f0MTR8duDKd7EftlxvverV83n1WrAKCUO6kdiuGztd/LVzIBZQKIhtl54QdCuLGxSBjd0nco37Y7tBW9jL5pFK+Pez4R1g33fDRj5TjlOoQQ8H6D+V8pPt3r9I3jbP0MLafeai7sEBNR+UOp1rsaVN3yeFrd4v/rz4nyZq5JNYovEkKOUui37lqrlVUsmbMjHb02SHVDimfrpjqdvzdXlER8G/8+WkmpQfSAgPRpkWl26wdg9I9D4YKQO9Mo9MEfouoDTP38vcsmqToBAW33xVYUEXXZoAdpgw/O7/+ukzZdYz98gr5QijEq9pHBtRBukE5w9fGfdPwGyqEm/fvDewKBwN+7DClFuVlSCtBcfnwfE2ACjkGABQDHWGeeJROwiIDaht1Yx3Ju/FoFAJyyHb2GmvLymxdjz8bn/CNKCyW+xlQCppT1kjZxOOlHSc1XMbc1Pw4l82DslskzyCwBQMuDkvMZOLGWq9qBcUp577YSABDCXbHASCqVuwuZLgCQKHNYPm9fKpevX7ILAA9fHKV9lzvJlpyTX2MnKhzQlKoVnZVmSh9qeZfl/i5x2g7Rxjt9boLg9Szyomy0mpR3f/r2RFkBQFfcQQTJoSu9RdSN3L9PKIfZoOwO2nS6DmHt9Bv+nhsEbxORHUrfJdYoBaiFGV/DBJiA4xFgAcDx1pxnzARMJmCJAODhFkD1gjdTRo8iic/VKgDsCW1DYY/WmDxe3RtgtNQgeAfh9IYbE7AGAbWTP7n+JQHg31vj6OL9BSYPAaXEagYttpkAQOREH+YfTGXz9rb5M/Jk/jzFBACAh1N+gzLb6drjdWZFEUj37wvtIJsnbosIgC9LrqU9oW1NdrZHGDpSoLL7vTcgdYRmTgSLxAX/VtUovoAOXOlmYMqHaxBZ4ebiTeTkLNJsdFN39NkifL9wQHPafKae8M5RaxCW3r2LN7iESwE6whvLc2QCKUOABYCU4c5PZQJ2RcCU0079icm5WWsRAJC7KWeOhP6lE53EZ717J8JipXxY3TFwOSW7etXsYrBKpSmVBo8f8jWKLRSh/8+jrpo8R+STw8wSm0C50GSTO5S5IX+WuvRFieU2FACI8Ixy+fqmqAAgGYM+eHHULAFA2pQduz402QSAsnn60MGwXjKh/06EMqto4ZGhsifRH+QbICIWHKEplUfUOvdcGatR1aKzaEtIXbP+TqXnSMILfHGOXOsvu7nXMib+t0sLJb6GCTABcwiwAGAONb6HCTgYAXMFAOQ31gxaInJ2dZsWAQCnrFtC6lP026cGtOXK+yG0+k74XoNrkQNdtch0Csz2jYOtGk/XVgSw+YOpnlzD+5bZszi5uniKUH+UasOms0zunrTvckfZmu/4HLntJ2+OM3ADxzOMhSa/N/QL+n8jwv9Kw/03Pifydc8vjAGVNopSuLGaq7k1noEa6rZMAcCmyds9H4W/viCbXy+d0IPpzafbCKHaiA5yT5dV5IrjVBeO7Ch5Kme4aC0BoEL+4XTu3ixNJoA4mcZ3pn6TNojOzukUT5rVygna6u8jpfq1xDT2/d/YfPJKn1vx3x1t83KiogEtqGrRmbTjfHO68XSLtttkruJSgGaj4xuZABMwQoAFAH5FmAATMErg+pMNdPbuTLHBgJvxu3cJqvfgBKR4jjb0Qb7+SVzMpZu0CAAoNbj/chfZXE05d+R/b45VrN1cImcHznUFAAAXxUlEQVR7wsaDGxOwBgEttb/1n6OWcy6d0iq9w8bMyaRN6fl7s2WFCclxPKffp7Q5pC69irljgMHPo7DISd5x4TvZKANrPaNK4ATadbElxbz9r3SmNBhreABIFUeUNl+SO3tWn3KKjvpq74i1BIB6pbdS9NvHRsUQjMVcARb3OlIeOcLy8e/UlUcr6Hn0Ne3l/1w8CH+DMKpVM6nU8t0hid64dtOZOoSqF+Y2ubKD5vbF9zEBJsAEdAmwAMDvAxNgAiYTwI+a6Nin9PDlMYqNe5F4v497Acru+5EogcWNCaRVAloc4E0RAKRNq7Iw9r6aBU4T5VIApE3p/ecHFUUzPCM4T3facOpzceqs36Q+dl2UKhskvcJaz6hUaDzB28PWAsChsD50/t4cg3lKYopX+lxC7EDYuCnN3gQAR4oA0F1HqcwjykE+fnmcnkddE/9WSalieA/Sp8tEuTNWo/L5BpBXhlzidnMrz8AfIE+mmqJqB6JMzDGZlHsPuRSgKX+dfC0TYAJaCbAAoJUUX8cEmAATYAJMQOVE1s3VR5iuodycNQUAKY3lwv15qgLAgxeHFfPaJZFBrTQdTqWNCQCWPkNNAJAqdlhSBcCYmCIJAJcfLpVNGTL2ghsTAHQjDIyxTo4IAI5+Mraihp9D4EakG0QqiGUw6EPqTMzbZxQXHylSexIonpzJRaS3ZfOtQEE5fhQlG6WGFBI5w08pGqdY9pYEn5tXb27T/eeH6Nj14bLRblzFxvT14zuYABMwToAFAOOM+AomwASYABNgAokE9l/uTJceLJElgqoTeTN/afAZNgoHw3pSXHy0wWf5stSmmsUX067Q1nTjySaDz7WmAFi6OU8OAaBy4CTac7G1rLcHIoc+LjSG7kbsE7XcEdKt37DBB8v9lzrL5vhrEQAqFhpF50RKk6EhI8qyBWb9hu6E76IX0dcNni8JACdu/iL7DiBsu3j2VqIG/dFrA1X7UBMA8mT6nD4sMIQgKJy4MUrWcNDFOT1l8SolvB2UWlDOtlTQvxH/9SYjgfiEGDp8tT89fnmCXr25Q6RjUitXFUct7cCRUjiScYn4UUzA4QmwAODwrwADYAJMgAkwAVMIhNyZSkevDZZ1XZfrB5vGTwpPpd0XWyuUBHMiV5cMFBcfI9unZPYGAUEtBcAeBABLqiGAra0FgKzeZaly4ATad6kjRURdNlhOpA58UWKZECmOXR9mymuTeK0kIqgJANLF2ADmzVxL9lmoaZ8n8xdCBNBtL2NuCn8DF2c3Kpu3D2X3/discfJN1icAUcvJ2ZWcyDmxc0QCoFoAvDmiYh9R9NsnRO8SKDb+lTAQhTAHg0puTIAJMAFrEWABwFokuR8mwASYABNwCAKm5gljw1e39Gbaf6mT2Dia2qTa8xtP17J7AQCbmd2hrenB88OmYhDXW0MAQJSBZGpqziCQV4+ojb2X2stGdBjr01QBoEyeXrT7YiuZMoDqT5IiRwplbWJsSPw5E2ACTIAJOBABFgAcaLF5qkyACTABJmA5AYTxbwqpQ49fntTUmVR67kXUNdp3uRPFxUdpug8X6W7ijOWU20MEAASAyw+X0fEbIzVHUOjCsoYAULXoDDLXAwBjgQBQocBw2hxSx6x68ZIAgL6M9YEIgLqlNtLWc41NFk108801v3B8IRNgAkyACaR5AiwApPkl5gkyASbABJiAtQlce7xO82ZeEgCyeJWmkzfH0Klb4ynhXZzRISHEu0SuDlSx4C8iZDitCACY+JaQ+rIh9sagWEsAAE9TxRhpbJKz/qlbE+jkzdGa1lJ3XpIAgLDuQ2G96fy93xXFECkHHKkfMGiMfPPAGKIkn0ueCCbdxBczASbABJhAmibAAkCaXl6eHBNgAkyACdiKACIADob1ErXD371LkH0MTmGzeJWkz4svSiyPeevZXyKnOyLqkux9KCmW0aOoCHdH/rfU0ooAgI3v09dnhZEf/i/Ru8Q5urp4iJz2x69O2cwEEBEACIu/eH++MNiLfvvUYO3cXL1FNYd7EQcMQu8lAQCl5k7eGE0hd6frRXU4UUaPwhSXECXyuvWbrgDwNj5SlEXEOyH3DmXyLE71Sm8id7esIq//7ytdxJiMCUjpXDzJM31O+iD/QDYBtNUXAPfLBJgAE7BTAiwA2OnC8bCZABNgAkwgdRDAJu551BV68OKoqDWOhk1sZq8SiZt+uZHivmevzxNC9+MT3hBc3bP7VhL3YQPnCA0l126H76Lo2Cfk711W1GWHaJJcDZv4iMhQuhvxt1g7dzd/yun3Cfl6FBJRFzBouxW+k15GXycf9wKUxasE+bkHJhkj1vHRy+OiZFw6Fy/Kn6WuqFRgSsNzHrw4IgQRVBLI5vOBEIHkzN9gJBceFUr3nx9OfN/evzsfE4QL/fGZMg6+lgkwASbABNI+ARYA0v4a8wyZABNgAkyACTABJsAEmAATYAJMgAkQCwD8EjABJsAEmAATYAJMgAkwASbABJgAE3AAAiwAOMAi8xSZABNgAkyACTABJsAEmAATYAJMgAmwAMDvABNgAkyACTABJsAEmAATYAJMgAkwAQcgwAKAAywyT5EJMAEmwASYABNgAkyACTABJsAEmAALAPwOMAEmwASYABNgAkyACTABJsAEmAATcAACLAA4wCLzFJkAE2ACTIAJMAEmwASYABNgAkyACbAAwO8AE2ACTIAJMAEmwASYABNgAkyACTABByDAAoADLDJPkQkwASbABJgAE2ACTIAJMAEmwASYAAsA/A4wASbABJgAE2ACTIAJMAEmwASYABNwAAIsADjAIvMUmQATYAJMgAkwASbABJgAE2ACTIAJsADA7wATYAJMgAkwASbABJgAE2ACTIAJMAEHIMACgAMsMk+RCTABJsAEmAATYAJMgAkwASbABJgACwD8DjABJsAEmAATYAJMgAkwASbABJgAE3AAAiwAOMAi8xSZABNgAkyACTABJsAEmAATYAJMgAmwAMDvABNgAkyACTABJsAEmAATYAJMgAkwAQcgwAKAAywyT5EJMAEmwASYABNgAkyACTABJsAEmAALAPwOMAEmwASYABNgAkyACTABJsAEmAATcAACLAA4wCLzFJkAE2ACTIAJMAEmwASYABNgAkyACbAAwO8AE2ACTIAJMAEmwASYABNgAkyACTABByDAAoADLDJPkQkwASbABJgAE2ACTIAJMAEmwASYAAsA/A4wASbABJgAE2ACTIAJMAEmwASYABNwAAIsADjAIvMUmQATYAJMgAkwASbABJgAE2ACTIAJsADA7wATYAJMgAkwASbABJgAE2ACTIAJMAEHIMACgAMsMk+RCTABJsAEmAATYAJMgAkwASbABJgACwD8DjABJsAEmAATYAJMgAkwASbABJgAE3AAAiwAOMAi8xSZABNgAkyACTABJsAEmAATYAJMgAmwAMDvABNgAkyACTABJsAEmAATYAJMgAkwAQcgwAKAAywyT5EJMAEmwASYABNgAkyACTABJsAEmAALAPwOMAEmwASYABNgAkyACTABJsAEmAATcAACLAA4wCLzFJkAE2ACTIAJMAEmwASYABNgAkyACbAAwO8AE2ACTIAJMAEmwASYABNgAkyACTABByDAAoADLDJPkQkwASbABJgAE2ACTIAJMAEmwASYAAsA/A4wASbABJgAE2ACTIAJMAEmwASYABNwAAIsADjAIvMUmQATYAJMgAkwASbABJgAE2ACTIAJsADA7wATYAJMgAkwASbABJgAE2ACTIAJMAEHIMACgAMsMk+RCTABJsAEmAATYAJMgAkwASbABJgACwD8DjABJsAEmAATYAJMgAkwASbABJgAE3AAAiwAOMAi8xSZABNgAkyACTABJsAEmAATYAJMgAmwAMDvABNgAkyACTABJsAEmAATYAJMgAkwAQcgwAKAAywyT5EJMAEmwASYABNgAkyACTABJsAEmAALAPwOMAEmwASYABNgAkyACTABJsAEmAATcAACLAA4wCLzFJkAE2ACTIAJMAEmwASYABNgAkyACbAAwO8AE2ACTIAJMAEmwASYABNgAkyACTABByDAAoADLDJPkQkwASbABJgAE2ACTIAJMAEmwASYAAsA/A4wASbABJgAE2ACTIAJMAEmwASYABNwAAIsADjAIvMUmQATYAJMgAkwASbABJgAE2ACTIAJsADA7wATYAJMgAkwASbABJgAE2ACTIAJMAEHIMACgAMsMk+RCTABJsAEmAATYAJMgAkwASbABJgACwD8DjABJvB/7dgxAQAAAIKw/q0JwiI4vSR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IADwAYIECBAgAABAgQIECBAgMBAwAEwKFlEAgQIECBAgAABAgQIECDgALABAgQIECBAgAABAgQIECAwEHAADEoWkQABAgQIECBAgAABAgQIOABsgAABAgQIECBAgAABAgQIDAQcAIOSRSRAgAABAgQIECBAgAABAg4AGyBAgAABAgQIECBAgAABAgMBB8CgZBEJECBAgAABAgQIECBAgEBHKd0PeKqOTw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10047"/>
            <a:ext cx="5266223" cy="352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0" y="195486"/>
            <a:ext cx="8964490" cy="792088"/>
          </a:xfrm>
        </p:spPr>
        <p:txBody>
          <a:bodyPr anchor="t">
            <a:normAutofit/>
          </a:bodyPr>
          <a:lstStyle/>
          <a:p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Repository</a:t>
            </a:r>
            <a:r>
              <a:rPr lang="fr-FR" sz="4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3600" baseline="-25000" dirty="0" smtClean="0">
                <a:solidFill>
                  <a:schemeClr val="accent3"/>
                </a:solidFill>
                <a:latin typeface="BNPP Sans Extra Bold" pitchFamily="50" charset="0"/>
              </a:rPr>
              <a:t>Le collectionneur</a:t>
            </a:r>
            <a:endParaRPr lang="fr-FR" sz="36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209838" y="1098636"/>
            <a:ext cx="8784975" cy="2121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Responsabilité:	Ensemble 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requêtable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d’éléments d’un 			type donné</a:t>
            </a: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Habitat naturel : couche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Domaine</a:t>
            </a:r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209838" y="3435846"/>
            <a:ext cx="7416824" cy="468052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Attention, seul le contrat est dans le domaine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043608" y="4107798"/>
            <a:ext cx="7416824" cy="468052"/>
          </a:xfrm>
          <a:prstGeom prst="round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L’implémentation habite dans l’infrastructure</a:t>
            </a:r>
          </a:p>
        </p:txBody>
      </p:sp>
      <p:pic>
        <p:nvPicPr>
          <p:cNvPr id="2052" name="Picture 4" descr="Image associÃ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3" y="4059788"/>
            <a:ext cx="564071" cy="5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Ã©sultat de recherche d'images pour &quot;warni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414777"/>
            <a:ext cx="494072" cy="49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imgflip.com/2ciou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6958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5652120" y="195486"/>
            <a:ext cx="3096344" cy="144016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800" dirty="0" smtClean="0">
                <a:solidFill>
                  <a:schemeClr val="bg1"/>
                </a:solidFill>
                <a:latin typeface="BNPP Sans Extra Bold" pitchFamily="50" charset="0"/>
              </a:rPr>
              <a:t>DAO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BNPP Sans Extra Bold" pitchFamily="50" charset="0"/>
              </a:rPr>
              <a:t>Composant technique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BNPP Sans Extra Bold" pitchFamily="50" charset="0"/>
              </a:rPr>
              <a:t>Sémantique technique</a:t>
            </a:r>
            <a:endParaRPr lang="fr-FR" sz="28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5630691" y="3075806"/>
            <a:ext cx="3096344" cy="1800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500" dirty="0" smtClean="0">
                <a:solidFill>
                  <a:schemeClr val="bg1"/>
                </a:solidFill>
                <a:latin typeface="BNPP Sans Extra Bold" pitchFamily="50" charset="0"/>
              </a:rPr>
              <a:t>Repository</a:t>
            </a:r>
            <a:endParaRPr lang="fr-FR" sz="2800" dirty="0" smtClean="0">
              <a:solidFill>
                <a:schemeClr val="bg1"/>
              </a:solidFill>
              <a:latin typeface="BNPP Sans Extra Bold" pitchFamily="50" charset="0"/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  <a:latin typeface="BNPP Sans Extra Bold" pitchFamily="50" charset="0"/>
              </a:rPr>
              <a:t>Elément du domaine</a:t>
            </a:r>
          </a:p>
          <a:p>
            <a:pPr algn="ctr"/>
            <a:r>
              <a:rPr lang="fr-FR" sz="2400" dirty="0" smtClean="0">
                <a:solidFill>
                  <a:schemeClr val="bg1"/>
                </a:solidFill>
                <a:latin typeface="BNPP Sans Extra Bold" pitchFamily="50" charset="0"/>
              </a:rPr>
              <a:t>Sémantique métier</a:t>
            </a:r>
          </a:p>
          <a:p>
            <a:pPr algn="ctr"/>
            <a:endParaRPr lang="fr-FR" sz="2800" dirty="0">
              <a:solidFill>
                <a:schemeClr val="bg1"/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892480" cy="792088"/>
          </a:xfrm>
        </p:spPr>
        <p:txBody>
          <a:bodyPr anchor="t">
            <a:normAutofit fontScale="90000"/>
          </a:bodyPr>
          <a:lstStyle/>
          <a:p>
            <a:r>
              <a:rPr lang="fr-FR" sz="4400" dirty="0" smtClean="0">
                <a:latin typeface="BNPP Sans Extra Bold" pitchFamily="50" charset="0"/>
              </a:rPr>
              <a:t>Interface Service</a:t>
            </a:r>
            <a:r>
              <a:rPr lang="fr-FR" sz="6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4400" baseline="-25000" dirty="0" smtClean="0">
                <a:solidFill>
                  <a:schemeClr val="accent3"/>
                </a:solidFill>
                <a:latin typeface="BNPP Sans Extra Bold" pitchFamily="50" charset="0"/>
              </a:rPr>
              <a:t>Le fournisseur</a:t>
            </a:r>
            <a:endParaRPr lang="fr-FR" sz="4400" dirty="0">
              <a:latin typeface="BNPP Sans Extra Bold" pitchFamily="50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1347613"/>
            <a:ext cx="8496944" cy="239260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>
                <a:latin typeface="BNPP Sans Extra Bold" pitchFamily="50" charset="0"/>
              </a:rPr>
              <a:t>Responsabilité: 	Offrir des services purement 				techniques pour répondre aux 				besoins métier</a:t>
            </a:r>
          </a:p>
          <a:p>
            <a:endParaRPr lang="fr-FR" sz="2800" dirty="0" smtClean="0">
              <a:latin typeface="BNPP Sans Extra Bold" pitchFamily="50" charset="0"/>
            </a:endParaRPr>
          </a:p>
          <a:p>
            <a:r>
              <a:rPr lang="fr-FR" sz="2800" dirty="0">
                <a:latin typeface="BNPP Sans Extra Bold" pitchFamily="50" charset="0"/>
              </a:rPr>
              <a:t>Habitat naturel : couche Domain</a:t>
            </a:r>
          </a:p>
          <a:p>
            <a:endParaRPr lang="fr-FR" sz="2800" dirty="0">
              <a:latin typeface="BNPP Sans Extra Bold" pitchFamily="50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 rot="21130796">
            <a:off x="1473011" y="3761538"/>
            <a:ext cx="7416824" cy="468052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Ici aussi, seul le contrat est dans le domaine !</a:t>
            </a:r>
          </a:p>
        </p:txBody>
      </p:sp>
      <p:pic>
        <p:nvPicPr>
          <p:cNvPr id="8" name="Picture 2" descr="RÃ©sultat de recherche d'images pour &quot;warni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3226">
            <a:off x="1005226" y="4326706"/>
            <a:ext cx="436050" cy="4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755576" y="1419622"/>
            <a:ext cx="8496944" cy="1584176"/>
          </a:xfrm>
          <a:prstGeom prst="rect">
            <a:avLst/>
          </a:prstGeom>
          <a:noFill/>
          <a:scene3d>
            <a:camera prst="perspectiveRelaxedModerately" fov="6000000">
              <a:rot lat="19200000" lon="0" rev="0"/>
            </a:camera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r>
              <a:rPr lang="fr-FR" sz="3600" dirty="0" err="1" smtClean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Nowadays</a:t>
            </a:r>
            <a: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/>
            </a:r>
            <a:b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</a:br>
            <a: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in a </a:t>
            </a:r>
            <a:r>
              <a:rPr lang="fr-FR" sz="3600" dirty="0">
                <a:ln w="18415" cmpd="sng">
                  <a:noFill/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Spring</a:t>
            </a:r>
            <a: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 </a:t>
            </a:r>
            <a:r>
              <a:rPr lang="fr-FR" sz="3600" dirty="0" err="1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galaxy</a:t>
            </a:r>
            <a: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, not </a:t>
            </a:r>
            <a:r>
              <a:rPr lang="fr-FR" sz="3600" dirty="0" err="1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so</a:t>
            </a:r>
            <a:r>
              <a:rPr lang="fr-FR" sz="3600" dirty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 far </a:t>
            </a:r>
            <a:r>
              <a:rPr lang="fr-FR" sz="3600" dirty="0" err="1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away</a:t>
            </a:r>
            <a:r>
              <a:rPr lang="fr-FR" sz="3600" dirty="0" smtClean="0">
                <a:ln w="18415" cmpd="sng">
                  <a:noFill/>
                  <a:prstDash val="solid"/>
                </a:ln>
                <a:solidFill>
                  <a:srgbClr val="6FEEF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NPP Sans Extra Bold" pitchFamily="50" charset="0"/>
              </a:rPr>
              <a:t>…</a:t>
            </a:r>
            <a:endParaRPr lang="fr-FR" sz="3600" dirty="0" smtClean="0">
              <a:ln w="18415" cmpd="sng">
                <a:noFill/>
                <a:prstDash val="solid"/>
              </a:ln>
              <a:solidFill>
                <a:srgbClr val="6FEEF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RÃ©sultat de recherche d'images pour &quot;spring pivotal&quot;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43758"/>
            <a:ext cx="4320480" cy="2255196"/>
          </a:xfrm>
          <a:prstGeom prst="rect">
            <a:avLst/>
          </a:prstGeom>
          <a:noFill/>
          <a:scene3d>
            <a:camera prst="perspectiveRelaxedModerately" fov="6000000">
              <a:rot lat="192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07504" y="267494"/>
            <a:ext cx="8856984" cy="45365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Controller</a:t>
            </a:r>
          </a:p>
          <a:p>
            <a:r>
              <a:rPr lang="fr-FR" sz="4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4000" dirty="0" err="1" smtClean="0">
                <a:solidFill>
                  <a:schemeClr val="accent3"/>
                </a:solidFill>
                <a:latin typeface="BNPP Sans Extra Bold" pitchFamily="50" charset="0"/>
              </a:rPr>
              <a:t>RestController</a:t>
            </a:r>
            <a:endParaRPr lang="fr-FR" sz="4000" dirty="0" smtClean="0">
              <a:solidFill>
                <a:schemeClr val="accent3"/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+ paramètres: @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RequestParam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/ @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PathVariable</a:t>
            </a:r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+ validation: @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Validated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(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javax.validation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)</a:t>
            </a: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40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3078" name="Picture 6" descr="Dirty Ego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320706"/>
            <a:ext cx="1944216" cy="5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07504" y="267494"/>
            <a:ext cx="8856984" cy="40324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Application Service </a:t>
            </a:r>
          </a:p>
          <a:p>
            <a:r>
              <a:rPr lang="fr-FR" sz="4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@Service</a:t>
            </a:r>
          </a:p>
          <a:p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	@Transactional</a:t>
            </a:r>
            <a:r>
              <a:rPr lang="fr-FR" sz="40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 </a:t>
            </a:r>
            <a:r>
              <a:rPr lang="fr-FR" sz="36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(en tant qu’initiateur)</a:t>
            </a:r>
          </a:p>
          <a:p>
            <a:r>
              <a:rPr lang="fr-FR" sz="3600" dirty="0" smtClean="0">
                <a:solidFill>
                  <a:schemeClr val="accent3"/>
                </a:solidFill>
                <a:latin typeface="BNPP Sans Extra Bold" pitchFamily="50" charset="0"/>
              </a:rPr>
              <a:t>	</a:t>
            </a:r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4000" dirty="0" err="1">
                <a:solidFill>
                  <a:schemeClr val="accent3"/>
                </a:solidFill>
                <a:latin typeface="BNPP Sans Extra Bold" pitchFamily="50" charset="0"/>
              </a:rPr>
              <a:t>Secured</a:t>
            </a:r>
            <a:endParaRPr lang="fr-FR" sz="4000" dirty="0">
              <a:solidFill>
                <a:schemeClr val="accent3"/>
              </a:solidFill>
              <a:latin typeface="BNPP Sans Extra Bold" pitchFamily="50" charset="0"/>
            </a:endParaRPr>
          </a:p>
          <a:p>
            <a:r>
              <a:rPr lang="fr-FR" sz="36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	</a:t>
            </a:r>
          </a:p>
          <a:p>
            <a:endParaRPr lang="fr-FR" sz="4000" dirty="0" smtClean="0">
              <a:solidFill>
                <a:schemeClr val="accent3"/>
              </a:solidFill>
              <a:latin typeface="BNPP Sans Extra Bold" pitchFamily="50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4098" name="Picture 2" descr="Dirty Ego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320000"/>
            <a:ext cx="2207229" cy="5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07504" y="267494"/>
            <a:ext cx="8856984" cy="478264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Repository</a:t>
            </a:r>
          </a:p>
          <a:p>
            <a:r>
              <a:rPr lang="fr-FR" sz="4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@Repository </a:t>
            </a:r>
          </a:p>
          <a:p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	</a:t>
            </a:r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@Transactional </a:t>
            </a:r>
            <a:r>
              <a:rPr lang="fr-FR" sz="36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(en tant que participant) </a:t>
            </a: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utilise 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2400" dirty="0" err="1">
                <a:solidFill>
                  <a:schemeClr val="accent3"/>
                </a:solidFill>
                <a:latin typeface="BNPP Sans Extra Bold" pitchFamily="50" charset="0"/>
              </a:rPr>
              <a:t>Entity</a:t>
            </a:r>
            <a:r>
              <a:rPr lang="fr-FR" sz="2400" dirty="0">
                <a:solidFill>
                  <a:schemeClr val="accent3"/>
                </a:solidFill>
                <a:latin typeface="BNPP Sans Extra Bold" pitchFamily="50" charset="0"/>
              </a:rPr>
              <a:t> 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(modèle  </a:t>
            </a:r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relationnel)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charge 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&amp; persiste les données via </a:t>
            </a:r>
            <a:r>
              <a:rPr lang="fr-FR" sz="2400" dirty="0" err="1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JPARepository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&lt;</a:t>
            </a:r>
            <a:r>
              <a:rPr lang="fr-FR" sz="2400" dirty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2400" dirty="0" err="1" smtClean="0">
                <a:solidFill>
                  <a:schemeClr val="accent3"/>
                </a:solidFill>
                <a:latin typeface="BNPP Sans Extra Bold" pitchFamily="50" charset="0"/>
              </a:rPr>
              <a:t>Entity</a:t>
            </a:r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adapte 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les </a:t>
            </a:r>
            <a:r>
              <a:rPr lang="fr-FR" sz="2400" dirty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2400" dirty="0" err="1">
                <a:solidFill>
                  <a:schemeClr val="accent3"/>
                </a:solidFill>
                <a:latin typeface="BNPP Sans Extra Bold" pitchFamily="50" charset="0"/>
              </a:rPr>
              <a:t>Entity</a:t>
            </a:r>
            <a:r>
              <a:rPr lang="fr-FR" sz="2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aux entités du domaine (modèle métier)</a:t>
            </a:r>
          </a:p>
        </p:txBody>
      </p:sp>
      <p:pic>
        <p:nvPicPr>
          <p:cNvPr id="5122" name="Picture 2" descr="Dirty Ego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20000"/>
            <a:ext cx="2977068" cy="5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7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07504" y="267494"/>
            <a:ext cx="8856984" cy="31683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Infrastructure Service</a:t>
            </a:r>
          </a:p>
          <a:p>
            <a:r>
              <a:rPr lang="fr-FR" sz="4000" dirty="0" smtClean="0">
                <a:solidFill>
                  <a:schemeClr val="accent3"/>
                </a:solidFill>
                <a:latin typeface="BNPP Sans Extra Bold" pitchFamily="50" charset="0"/>
              </a:rPr>
              <a:t>	@Service </a:t>
            </a:r>
            <a:r>
              <a:rPr lang="fr-FR" sz="36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(Implémentation d’un Interface Service)</a:t>
            </a:r>
          </a:p>
        </p:txBody>
      </p:sp>
      <p:pic>
        <p:nvPicPr>
          <p:cNvPr id="4" name="Picture 2" descr="Dirty Ego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20000"/>
            <a:ext cx="2977068" cy="5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00811"/>
            <a:ext cx="1656184" cy="4193116"/>
          </a:xfrm>
          <a:prstGeom prst="rect">
            <a:avLst/>
          </a:prstGeom>
          <a:solidFill>
            <a:schemeClr val="bg1">
              <a:alpha val="17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79779" y="567774"/>
            <a:ext cx="1656184" cy="4226251"/>
          </a:xfrm>
          <a:prstGeom prst="rect">
            <a:avLst/>
          </a:prstGeom>
          <a:solidFill>
            <a:schemeClr val="bg1">
              <a:alpha val="17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6036" y="596570"/>
            <a:ext cx="1656184" cy="4207352"/>
          </a:xfrm>
          <a:prstGeom prst="rect">
            <a:avLst/>
          </a:prstGeom>
          <a:solidFill>
            <a:schemeClr val="bg1">
              <a:alpha val="17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36296" y="586575"/>
            <a:ext cx="1656184" cy="4207352"/>
          </a:xfrm>
          <a:prstGeom prst="rect">
            <a:avLst/>
          </a:prstGeom>
          <a:solidFill>
            <a:schemeClr val="bg1">
              <a:alpha val="17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pic>
        <p:nvPicPr>
          <p:cNvPr id="33" name="Picture 2" descr="Dirty Ego sample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277" y="135582"/>
            <a:ext cx="1625681" cy="4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irty Ego sampl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8" y="144731"/>
            <a:ext cx="2146271" cy="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Dirty Ego sample tex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23313"/>
            <a:ext cx="1476102" cy="4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17"/>
          <p:cNvSpPr txBox="1">
            <a:spLocks noChangeArrowheads="1"/>
          </p:cNvSpPr>
          <p:nvPr/>
        </p:nvSpPr>
        <p:spPr bwMode="auto">
          <a:xfrm>
            <a:off x="131410" y="4515966"/>
            <a:ext cx="1896401" cy="3079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Delivery </a:t>
            </a: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mécanisme</a:t>
            </a: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8" name="ZoneTexte 18"/>
          <p:cNvSpPr txBox="1">
            <a:spLocks noChangeArrowheads="1"/>
          </p:cNvSpPr>
          <p:nvPr/>
        </p:nvSpPr>
        <p:spPr bwMode="auto">
          <a:xfrm>
            <a:off x="2496767" y="4515966"/>
            <a:ext cx="1804703" cy="3079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Uses cases </a:t>
            </a: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métier</a:t>
            </a:r>
          </a:p>
        </p:txBody>
      </p:sp>
      <p:sp>
        <p:nvSpPr>
          <p:cNvPr id="39" name="ZoneTexte 18"/>
          <p:cNvSpPr txBox="1">
            <a:spLocks noChangeArrowheads="1"/>
          </p:cNvSpPr>
          <p:nvPr/>
        </p:nvSpPr>
        <p:spPr bwMode="auto">
          <a:xfrm>
            <a:off x="4788024" y="4515966"/>
            <a:ext cx="1872208" cy="30797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Logique métier</a:t>
            </a:r>
          </a:p>
        </p:txBody>
      </p:sp>
      <p:sp>
        <p:nvSpPr>
          <p:cNvPr id="40" name="ZoneTexte 18"/>
          <p:cNvSpPr txBox="1">
            <a:spLocks noChangeArrowheads="1"/>
          </p:cNvSpPr>
          <p:nvPr/>
        </p:nvSpPr>
        <p:spPr bwMode="auto">
          <a:xfrm>
            <a:off x="7164288" y="4515966"/>
            <a:ext cx="18002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sz="1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La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technique</a:t>
            </a: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65" y="997471"/>
            <a:ext cx="457603" cy="20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>
            <a:off x="1907704" y="1275606"/>
            <a:ext cx="672075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22"/>
          <p:cNvSpPr txBox="1">
            <a:spLocks noChangeArrowheads="1"/>
          </p:cNvSpPr>
          <p:nvPr/>
        </p:nvSpPr>
        <p:spPr bwMode="auto">
          <a:xfrm>
            <a:off x="5004197" y="843558"/>
            <a:ext cx="1439862" cy="35394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Value Object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400" b="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Entity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Aggregate</a:t>
            </a: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Root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Repository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Domain </a:t>
            </a: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Service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endParaRPr lang="fr-FR" altLang="en-US" sz="1400" b="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Interface Service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Factory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Builder</a:t>
            </a: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42" name="ZoneTexte 22"/>
          <p:cNvSpPr txBox="1">
            <a:spLocks noChangeArrowheads="1"/>
          </p:cNvSpPr>
          <p:nvPr/>
        </p:nvSpPr>
        <p:spPr bwMode="auto">
          <a:xfrm>
            <a:off x="2691708" y="1086005"/>
            <a:ext cx="1439862" cy="13634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Application Service</a:t>
            </a:r>
          </a:p>
          <a:p>
            <a:pPr algn="ctr">
              <a:buNone/>
            </a:pPr>
            <a:r>
              <a:rPr lang="fr-FR" sz="1400" dirty="0">
                <a:solidFill>
                  <a:schemeClr val="accent3"/>
                </a:solidFill>
                <a:latin typeface="BNPP Sans Extra Bold" pitchFamily="50" charset="0"/>
              </a:rPr>
              <a:t>@Service</a:t>
            </a:r>
          </a:p>
          <a:p>
            <a:pPr algn="ctr">
              <a:buNone/>
            </a:pPr>
            <a:r>
              <a:rPr lang="fr-FR" sz="1400" dirty="0" smtClean="0">
                <a:solidFill>
                  <a:schemeClr val="accent3"/>
                </a:solidFill>
                <a:latin typeface="BNPP Sans Extra Bold" pitchFamily="50" charset="0"/>
              </a:rPr>
              <a:t>@Transactional</a:t>
            </a:r>
            <a:endParaRPr lang="fr-FR" sz="1200" baseline="30000" dirty="0">
              <a:solidFill>
                <a:schemeClr val="accent3"/>
              </a:solidFill>
              <a:latin typeface="BNPP Sans Extra Bold" pitchFamily="50" charset="0"/>
            </a:endParaRPr>
          </a:p>
          <a:p>
            <a:pPr algn="ctr">
              <a:buNone/>
            </a:pPr>
            <a:r>
              <a:rPr lang="fr-FR" sz="1400" dirty="0" smtClean="0">
                <a:solidFill>
                  <a:schemeClr val="accent3"/>
                </a:solidFill>
                <a:latin typeface="BNPP Sans Extra Bold" pitchFamily="50" charset="0"/>
              </a:rPr>
              <a:t>@Secured</a:t>
            </a:r>
            <a:endParaRPr lang="fr-FR" altLang="en-US" sz="1400" b="0" dirty="0">
              <a:latin typeface="BNPP Sans Extra Bold" pitchFamily="50" charset="0"/>
            </a:endParaRPr>
          </a:p>
        </p:txBody>
      </p:sp>
      <p:sp>
        <p:nvSpPr>
          <p:cNvPr id="43" name="ZoneTexte 20"/>
          <p:cNvSpPr txBox="1">
            <a:spLocks noChangeArrowheads="1"/>
          </p:cNvSpPr>
          <p:nvPr/>
        </p:nvSpPr>
        <p:spPr bwMode="auto">
          <a:xfrm>
            <a:off x="7334708" y="627534"/>
            <a:ext cx="1459359" cy="7386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Modèle relationnel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sz="1400" dirty="0">
                <a:solidFill>
                  <a:schemeClr val="accent3"/>
                </a:solidFill>
                <a:latin typeface="BNPP Sans Extra Bold" pitchFamily="50" charset="0"/>
              </a:rPr>
              <a:t>@Entity</a:t>
            </a:r>
            <a:endParaRPr lang="fr-FR" altLang="en-US" sz="1400" b="0" dirty="0" smtClean="0">
              <a:latin typeface="BNPP Sans Extra Bold" pitchFamily="50" charset="0"/>
            </a:endParaRPr>
          </a:p>
        </p:txBody>
      </p:sp>
      <p:sp>
        <p:nvSpPr>
          <p:cNvPr id="44" name="ZoneTexte 22"/>
          <p:cNvSpPr txBox="1">
            <a:spLocks noChangeArrowheads="1"/>
          </p:cNvSpPr>
          <p:nvPr/>
        </p:nvSpPr>
        <p:spPr bwMode="auto">
          <a:xfrm>
            <a:off x="7308304" y="1419622"/>
            <a:ext cx="1560776" cy="9541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Adaptateurs </a:t>
            </a: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Modèle relationnel &lt;-&gt; Modèle métier</a:t>
            </a:r>
            <a:endParaRPr lang="fr-FR" altLang="en-US" sz="14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45" name="ZoneTexte 22"/>
          <p:cNvSpPr txBox="1">
            <a:spLocks noChangeArrowheads="1"/>
          </p:cNvSpPr>
          <p:nvPr/>
        </p:nvSpPr>
        <p:spPr bwMode="auto">
          <a:xfrm>
            <a:off x="7334708" y="2427734"/>
            <a:ext cx="1462364" cy="2031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altLang="en-US" sz="14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Repository </a:t>
            </a: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Implémentation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&amp; DAO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sz="1400" dirty="0" smtClean="0">
                <a:solidFill>
                  <a:schemeClr val="accent3"/>
                </a:solidFill>
                <a:latin typeface="BNPP Sans Extra Bold" pitchFamily="50" charset="0"/>
              </a:rPr>
              <a:t>@Repository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fr-FR" altLang="en-US" sz="1400" b="0" dirty="0" smtClean="0">
                <a:solidFill>
                  <a:schemeClr val="accent3"/>
                </a:solidFill>
                <a:latin typeface="BNPP Sans Extra Bold" pitchFamily="50" charset="0"/>
              </a:rPr>
              <a:t>@Transactional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fr-FR" altLang="en-US" sz="1400" b="0" dirty="0">
              <a:latin typeface="BNPP Sans Extra Bold" pitchFamily="50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Infrastructure Service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accent3"/>
                </a:solidFill>
                <a:latin typeface="BNPP Sans Extra Bold" pitchFamily="50" charset="0"/>
              </a:rPr>
              <a:t>@Service</a:t>
            </a:r>
            <a:endParaRPr lang="fr-FR" altLang="en-US" sz="1400" b="0" dirty="0">
              <a:solidFill>
                <a:schemeClr val="accent3"/>
              </a:solidFill>
              <a:latin typeface="BNPP Sans Extra Bold" pitchFamily="50" charset="0"/>
            </a:endParaRPr>
          </a:p>
        </p:txBody>
      </p:sp>
      <p:sp>
        <p:nvSpPr>
          <p:cNvPr id="47" name="ZoneTexte 22"/>
          <p:cNvSpPr txBox="1">
            <a:spLocks noChangeArrowheads="1"/>
          </p:cNvSpPr>
          <p:nvPr/>
        </p:nvSpPr>
        <p:spPr bwMode="auto">
          <a:xfrm>
            <a:off x="323528" y="2199921"/>
            <a:ext cx="1548110" cy="5878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40000"/>
              </a:spcBef>
              <a:buClr>
                <a:srgbClr val="009BC2"/>
              </a:buClr>
              <a:buFont typeface="Wingdings 2" pitchFamily="18" charset="2"/>
              <a:buChar char="¾"/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40000"/>
              </a:spcBef>
              <a:buClr>
                <a:srgbClr val="7AB51D"/>
              </a:buClr>
              <a:buFont typeface="Wingdings 2" pitchFamily="18" charset="2"/>
              <a:buChar char="¾"/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8FC8A1"/>
              </a:buClr>
              <a:buFont typeface="Wingdings 2" pitchFamily="18" charset="2"/>
              <a:buChar char="¾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l" defTabSz="876300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 Narrow" pitchFamily="34" charset="0"/>
              <a:buChar char="─"/>
              <a:defRPr>
                <a:solidFill>
                  <a:srgbClr val="7F7F7F"/>
                </a:solidFill>
                <a:latin typeface="Arial Narrow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40000"/>
              </a:spcBef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F7F7F"/>
              </a:buClr>
              <a:buFont typeface="Arial" charset="0"/>
              <a:buChar char="•"/>
              <a:defRPr sz="1600">
                <a:solidFill>
                  <a:srgbClr val="7F7F7F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fr-FR" altLang="en-US" sz="14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Controller</a:t>
            </a:r>
          </a:p>
          <a:p>
            <a:pPr algn="ctr">
              <a:buNone/>
            </a:pPr>
            <a:r>
              <a:rPr lang="fr-FR" sz="1400" dirty="0" smtClean="0">
                <a:solidFill>
                  <a:schemeClr val="accent3"/>
                </a:solidFill>
                <a:latin typeface="BNPP Sans Extra Bold" pitchFamily="50" charset="0"/>
              </a:rPr>
              <a:t>@RestController</a:t>
            </a:r>
            <a:endParaRPr lang="fr-FR" altLang="en-US" sz="1400" b="0" dirty="0">
              <a:latin typeface="BNPP Sans Extra Bold" pitchFamily="50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6552220" y="1248460"/>
            <a:ext cx="68407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4235963" y="1248460"/>
            <a:ext cx="660073" cy="0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00" y="195486"/>
            <a:ext cx="1082792" cy="33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07" y="3527715"/>
            <a:ext cx="837055" cy="13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Connecteur droit avec flèche 52"/>
          <p:cNvCxnSpPr/>
          <p:nvPr/>
        </p:nvCxnSpPr>
        <p:spPr>
          <a:xfrm>
            <a:off x="1907703" y="3435846"/>
            <a:ext cx="672075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712968" cy="792088"/>
          </a:xfrm>
        </p:spPr>
        <p:txBody>
          <a:bodyPr anchor="t">
            <a:normAutofit/>
          </a:bodyPr>
          <a:lstStyle/>
          <a:p>
            <a:pPr algn="ctr"/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Domaine</a:t>
            </a:r>
            <a:endParaRPr lang="fr-FR" sz="44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10242" name="Picture 2" descr="RÃ©sultat de recherche d'images pour &quot;pure&quot;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85056"/>
            <a:ext cx="3558902" cy="35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3810422" y="1506885"/>
            <a:ext cx="5333578" cy="28083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0 % </a:t>
            </a:r>
            <a:r>
              <a:rPr lang="fr-FR" sz="44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framework</a:t>
            </a:r>
            <a:endParaRPr lang="fr-FR" sz="44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0 % </a:t>
            </a:r>
            <a:r>
              <a:rPr lang="fr-FR" sz="4400" dirty="0" err="1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leak</a:t>
            </a: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technique</a:t>
            </a:r>
          </a:p>
          <a:p>
            <a:r>
              <a:rPr lang="fr-FR" sz="5800" b="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100 % </a:t>
            </a:r>
            <a:r>
              <a:rPr lang="fr-FR" sz="5800" b="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métier</a:t>
            </a:r>
            <a:endParaRPr lang="fr-FR" sz="5800" b="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endParaRPr lang="fr-FR" sz="44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 rot="20761124">
            <a:off x="4214544" y="4084988"/>
            <a:ext cx="3642744" cy="468052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Clean DDD</a:t>
            </a:r>
          </a:p>
        </p:txBody>
      </p:sp>
    </p:spTree>
    <p:extLst>
      <p:ext uri="{BB962C8B-B14F-4D97-AF65-F5344CB8AC3E}">
        <p14:creationId xmlns:p14="http://schemas.microsoft.com/office/powerpoint/2010/main" val="374679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0"/>
            <a:ext cx="8640960" cy="51435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fr-FR" sz="4800" dirty="0" smtClean="0">
                <a:solidFill>
                  <a:schemeClr val="bg1"/>
                </a:solidFill>
                <a:latin typeface="BNPP Sans Extra Bold" pitchFamily="50" charset="0"/>
              </a:rPr>
              <a:t>D</a:t>
            </a:r>
            <a:r>
              <a:rPr lang="fr-FR" sz="4800" baseline="-25000" dirty="0" smtClean="0">
                <a:solidFill>
                  <a:schemeClr val="bg1"/>
                </a:solidFill>
                <a:latin typeface="BNPP Sans Extra Bold" pitchFamily="50" charset="0"/>
              </a:rPr>
              <a:t>omain</a:t>
            </a:r>
            <a:r>
              <a:rPr lang="fr-FR" sz="4800" dirty="0" smtClean="0">
                <a:solidFill>
                  <a:schemeClr val="bg1"/>
                </a:solidFill>
                <a:latin typeface="BNPP Sans Extra Bold" pitchFamily="50" charset="0"/>
              </a:rPr>
              <a:t>D</a:t>
            </a:r>
            <a:r>
              <a:rPr lang="fr-FR" sz="4800" baseline="-25000" dirty="0" smtClean="0">
                <a:solidFill>
                  <a:schemeClr val="bg1"/>
                </a:solidFill>
                <a:latin typeface="BNPP Sans Extra Bold" pitchFamily="50" charset="0"/>
              </a:rPr>
              <a:t>riven</a:t>
            </a:r>
            <a:r>
              <a:rPr lang="fr-FR" sz="4800" dirty="0" smtClean="0">
                <a:solidFill>
                  <a:schemeClr val="bg1"/>
                </a:solidFill>
                <a:latin typeface="BNPP Sans Extra Bold" pitchFamily="50" charset="0"/>
              </a:rPr>
              <a:t> D</a:t>
            </a:r>
            <a:r>
              <a:rPr lang="fr-FR" sz="4800" baseline="-25000" dirty="0" smtClean="0">
                <a:solidFill>
                  <a:schemeClr val="bg1"/>
                </a:solidFill>
                <a:latin typeface="BNPP Sans Extra Bold" pitchFamily="50" charset="0"/>
              </a:rPr>
              <a:t>esign</a:t>
            </a:r>
          </a:p>
          <a:p>
            <a:pPr>
              <a:lnSpc>
                <a:spcPct val="150000"/>
              </a:lnSpc>
            </a:pPr>
            <a:r>
              <a:rPr lang="fr-FR" sz="4800" dirty="0" smtClean="0">
                <a:solidFill>
                  <a:schemeClr val="accent3"/>
                </a:solidFill>
                <a:latin typeface="BNPP Sans Extra Bold" pitchFamily="50" charset="0"/>
              </a:rPr>
              <a:t>Responsabilité</a:t>
            </a:r>
            <a:r>
              <a:rPr lang="fr-FR" sz="4800" dirty="0" smtClean="0">
                <a:solidFill>
                  <a:schemeClr val="bg1"/>
                </a:solidFill>
                <a:latin typeface="BNPP Sans Extra Bold" pitchFamily="50" charset="0"/>
              </a:rPr>
              <a:t> des composants</a:t>
            </a:r>
          </a:p>
          <a:p>
            <a:pPr>
              <a:lnSpc>
                <a:spcPct val="150000"/>
              </a:lnSpc>
            </a:pPr>
            <a:r>
              <a:rPr lang="fr-FR" sz="4800" dirty="0" smtClean="0">
                <a:solidFill>
                  <a:schemeClr val="bg1"/>
                </a:solidFill>
                <a:latin typeface="BNPP Sans Extra Bold" pitchFamily="50" charset="0"/>
              </a:rPr>
              <a:t>Et annotations </a:t>
            </a:r>
            <a:r>
              <a:rPr lang="fr-FR" sz="4800" dirty="0" err="1" smtClean="0">
                <a:solidFill>
                  <a:schemeClr val="accent3"/>
                </a:solidFill>
                <a:latin typeface="BNPP Sans Extra Bold" pitchFamily="50" charset="0"/>
              </a:rPr>
              <a:t>Spring</a:t>
            </a:r>
            <a:endParaRPr lang="fr-FR" sz="6000" dirty="0" smtClean="0">
              <a:solidFill>
                <a:schemeClr val="accent3"/>
              </a:solidFill>
              <a:latin typeface="BNPP Sans Extra Bold" pitchFamily="50" charset="0"/>
            </a:endParaRPr>
          </a:p>
        </p:txBody>
      </p:sp>
      <p:pic>
        <p:nvPicPr>
          <p:cNvPr id="4" name="Picture 2" descr="http://mediab2e.group.echonet/image/56/7/228556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42757"/>
            <a:ext cx="723653" cy="55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4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En tant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que Collaborateur</a:t>
            </a: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Je veux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m’inscrire à une session de formation 				   organisée par le dojo</a:t>
            </a:r>
          </a:p>
          <a:p>
            <a:endParaRPr lang="fr-FR" sz="2800" dirty="0" smtClean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800" dirty="0" smtClean="0">
                <a:solidFill>
                  <a:schemeClr val="accent3"/>
                </a:solidFill>
                <a:latin typeface="BNPP Sans Extra Bold" pitchFamily="50" charset="0"/>
              </a:rPr>
              <a:t>Afin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d’améliorer mes connaissances sur un</a:t>
            </a:r>
          </a:p>
          <a:p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	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8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     sujet particulier</a:t>
            </a:r>
          </a:p>
        </p:txBody>
      </p:sp>
      <p:sp>
        <p:nvSpPr>
          <p:cNvPr id="3" name="AutoShape 5" descr="data:image/png;base64,iVBORw0KGgoAAAANSUhEUgAAA0EAAAHGCAYAAACy14CQAAAdPklEQVR4Xu3XQQEAAAgCMelf2iA3GzD8sHMECBAgQIAAAQIECBAICSyUVVQCBAgQIECAAAECBAicEeQJ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GAE+QECBAgQIECAAAECBFICRlCqbmEJECBAgAABAgQIEDCC/AABAgQIECBAgAABAikBIyhVt7AECBAgQIAAAQIECBhBfoAAAQIECBAgQIAAgZSAEZSqW1gCBAgQIECAAAECBIwgP0CAAAECBAgQIECAQErACErVLSwBAgQIECBAgAABAkaQHyBAgAABAgQIECBAICVgBKXqFpYAAQIECBAgQIAAASPIDxAgQIAAAQIECBAgkBIwglJ1C0uAAAECBAgQIECAgBHkBwgQIECAAAECBAgQSAkYQam6hSVAgAABAgQIECBAwAjyAwQIECBAgAABAgQIpASMoFTdwhIgQIAAAQIECBAgYAT5AQIECBAgQIAAAQIEUgJGUKpuYQkQIECAAAECBAgQMIL8AAECBAgQIECAAAECKQEjKFW3sAQIECBAgAABAgQIGEF+gAABAgQIECBAgACBlIARlKpbWAIECBAgQIAAAQIEjCA/QIAAAQIECBAgQIBASsAIStUtLAECBAgQIECAAAECRpAfIECAAAECBAgQIEAgJWAEpeoWlgABAgQIECBAgAABI8gPECBAgAABAgQIECCQEjCCUnULS4AAAQIECBAgQICAEeQHCBAgQIAAAQIECBBICRhBqbqFJUCAAAECBAgQIEDACPIDBAgQIECAAAECBAikBIygVN3CEiBAgAABAgQIECBgBPkBAgQIECBAgAABAgRSAkZQqm5hCRAgQIAAAQIECBAwgvwAAQIECBAgQIAAAQIpASMoVbewBAgQIECAAAECBAgYQX6AAAECBAgQIECAAIGUgBGUqltYAgQIECBAgAABAgSMID9AgAABAgQIECBAgEBKwAhK1S0sAQIECBAgQIAAAQJGkB8gQIAAAQIECBAgQCAlYASl6haWAAECBAgQIECAAAEjyA8QIECAAAECBAgQIJASMIJSdQtLgAABAgQIECBAgIAR5AcIECBAgAABAgQIEEgJGEGpuoUlQIAAAQIECBAgQMAI8gMECBAgQIAAAQIECKQEjKBU3cISIECAAAECBAgQIPAeWgHHf13xa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427984" y="87474"/>
            <a:ext cx="4567491" cy="1332148"/>
            <a:chOff x="755576" y="1275606"/>
            <a:chExt cx="4567491" cy="1332148"/>
          </a:xfrm>
        </p:grpSpPr>
        <p:pic>
          <p:nvPicPr>
            <p:cNvPr id="9" name="Picture 6" descr="RÃ©sultat de recherche d'images pour &quot;japanese coffee logo&quot;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278" b="58241" l="35000" r="64800">
                          <a14:foregroundMark x1="59800" y1="55000" x2="59800" y2="55000"/>
                          <a14:foregroundMark x1="64100" y1="54167" x2="64100" y2="54167"/>
                          <a14:foregroundMark x1="52100" y1="58241" x2="52100" y2="58241"/>
                          <a14:foregroundMark x1="44800" y1="32222" x2="44800" y2="32222"/>
                          <a14:foregroundMark x1="53600" y1="30278" x2="53600" y2="30278"/>
                          <a14:foregroundMark x1="64800" y1="45278" x2="64800" y2="45278"/>
                          <a14:foregroundMark x1="35000" y1="54167" x2="35000" y2="54167"/>
                          <a14:backgroundMark x1="28600" y1="34444" x2="28600" y2="34444"/>
                          <a14:backgroundMark x1="34600" y1="33333" x2="34600" y2="3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9" t="27832" r="33879" b="39699"/>
            <a:stretch/>
          </p:blipFill>
          <p:spPr bwMode="auto">
            <a:xfrm>
              <a:off x="4417950" y="1275606"/>
              <a:ext cx="905117" cy="96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/>
            <p:cNvSpPr txBox="1"/>
            <p:nvPr/>
          </p:nvSpPr>
          <p:spPr>
            <a:xfrm>
              <a:off x="971600" y="1347614"/>
              <a:ext cx="3672408" cy="6840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4000" dirty="0" err="1" smtClean="0">
                  <a:solidFill>
                    <a:schemeClr val="accent3"/>
                  </a:solidFill>
                  <a:latin typeface="BNPP Sans Extra Bold" pitchFamily="50" charset="0"/>
                </a:rPr>
                <a:t>Mokuroku</a:t>
              </a:r>
              <a:r>
                <a:rPr lang="ja-JP" altLang="fr-FR" sz="4000" dirty="0">
                  <a:solidFill>
                    <a:schemeClr val="accent3">
                      <a:lumMod val="75000"/>
                    </a:schemeClr>
                  </a:solidFill>
                </a:rPr>
                <a:t>目録</a:t>
              </a:r>
              <a:endParaRPr lang="fr-FR" sz="4000" dirty="0">
                <a:solidFill>
                  <a:schemeClr val="accent3">
                    <a:lumMod val="75000"/>
                  </a:schemeClr>
                </a:solidFill>
              </a:endParaRPr>
            </a:p>
            <a:p>
              <a:endParaRPr lang="fr-FR" sz="4000" dirty="0" smtClean="0">
                <a:solidFill>
                  <a:schemeClr val="accent3"/>
                </a:solidFill>
                <a:latin typeface="BNPP Sans Extra Bold" pitchFamily="50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55576" y="1923678"/>
              <a:ext cx="3672408" cy="6840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600" i="1" dirty="0" smtClean="0">
                  <a:solidFill>
                    <a:schemeClr val="accent3"/>
                  </a:solidFill>
                  <a:latin typeface="BNPP Slab Serif" pitchFamily="50" charset="0"/>
                </a:rPr>
                <a:t>Catalogue de formation du dojo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9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Live </a:t>
            </a:r>
            <a:r>
              <a:rPr lang="fr-FR" dirty="0" err="1" smtClean="0"/>
              <a:t>coding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Notions d'architecture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pic>
        <p:nvPicPr>
          <p:cNvPr id="8194" name="Picture 2" descr="Résultat de recherche d'images pour &quot;show concert&quo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1.glowtxt.com/data1/f/c/7/fc7a410aba2c44dc452db9d6f979eab1bc27b423da39a3ee5e6b4b0d3255bfef95601890afd80709da39a3ee5e6b4b0d3255bfef95601890afd80709e12e888c8796650f1bac5093a8c494c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9502"/>
            <a:ext cx="49720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that's al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8891"/>
          <a:stretch/>
        </p:blipFill>
        <p:spPr bwMode="auto">
          <a:xfrm>
            <a:off x="0" y="-11928"/>
            <a:ext cx="9150491" cy="51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i.imgflip.com/2ciq3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0"/>
            <a:ext cx="5184576" cy="48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83" y="12347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Ã©sultat de recherche d'images pour &quot;troll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0233025"/>
            <a:ext cx="6855985" cy="639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Image associÃ©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7484">
            <a:off x="2455750" y="1137927"/>
            <a:ext cx="2579025" cy="20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0375" y="339502"/>
            <a:ext cx="7200800" cy="1440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Les </a:t>
            </a:r>
            <a:r>
              <a:rPr lang="fr-FR" sz="4400" dirty="0" smtClean="0">
                <a:solidFill>
                  <a:schemeClr val="accent3"/>
                </a:solidFill>
                <a:latin typeface="BNPP Sans Extra Bold" pitchFamily="50" charset="0"/>
              </a:rPr>
              <a:t>@</a:t>
            </a:r>
            <a:r>
              <a:rPr lang="fr-FR" sz="4400" dirty="0" err="1" smtClean="0">
                <a:solidFill>
                  <a:schemeClr val="accent3"/>
                </a:solidFill>
                <a:latin typeface="BNPP Sans Extra Bold" pitchFamily="50" charset="0"/>
              </a:rPr>
              <a:t>Entity</a:t>
            </a:r>
            <a:r>
              <a:rPr lang="fr-FR" sz="4400" dirty="0" smtClean="0">
                <a:solidFill>
                  <a:schemeClr val="accent3"/>
                </a:solidFill>
                <a:latin typeface="BNPP Sans Extra Bold" pitchFamily="50" charset="0"/>
              </a:rPr>
              <a:t> </a:t>
            </a: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JPA</a:t>
            </a:r>
          </a:p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dans le domaine</a:t>
            </a:r>
          </a:p>
        </p:txBody>
      </p:sp>
      <p:sp>
        <p:nvSpPr>
          <p:cNvPr id="5" name="AutoShape 4" descr="RÃ©sultat de recherche d'images pour &quot;warning biohazar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20" name="Picture 8" descr="RÃ©sultat de recherche d'images pour &quot;warning biohazar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336650"/>
            <a:ext cx="181927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60375" y="2850244"/>
            <a:ext cx="8432105" cy="79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BNPP Sans Extra Bold" pitchFamily="50" charset="0"/>
              </a:rPr>
              <a:t>Domain + @</a:t>
            </a:r>
            <a:r>
              <a:rPr lang="fr-FR" sz="5400" dirty="0" err="1" smtClean="0">
                <a:solidFill>
                  <a:schemeClr val="bg1"/>
                </a:solidFill>
                <a:latin typeface="BNPP Sans Extra Bold" pitchFamily="50" charset="0"/>
              </a:rPr>
              <a:t>Entity</a:t>
            </a:r>
            <a:r>
              <a:rPr lang="fr-FR" sz="5400" dirty="0" smtClean="0">
                <a:solidFill>
                  <a:schemeClr val="bg1"/>
                </a:solidFill>
                <a:latin typeface="BNPP Sans Extra Bold" pitchFamily="50" charset="0"/>
              </a:rPr>
              <a:t> =           ? </a:t>
            </a:r>
          </a:p>
        </p:txBody>
      </p:sp>
    </p:spTree>
    <p:extLst>
      <p:ext uri="{BB962C8B-B14F-4D97-AF65-F5344CB8AC3E}">
        <p14:creationId xmlns:p14="http://schemas.microsoft.com/office/powerpoint/2010/main" val="9758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0375" y="339502"/>
            <a:ext cx="7200800" cy="4320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Constructeur</a:t>
            </a:r>
          </a:p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vs</a:t>
            </a:r>
          </a:p>
          <a:p>
            <a:r>
              <a:rPr lang="fr-FR" sz="4400" dirty="0" err="1" smtClean="0">
                <a:solidFill>
                  <a:schemeClr val="bg1"/>
                </a:solidFill>
                <a:latin typeface="BNPP Sans Extra Bold" pitchFamily="50" charset="0"/>
              </a:rPr>
              <a:t>Builder</a:t>
            </a: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 / </a:t>
            </a:r>
            <a:r>
              <a:rPr lang="fr-FR" sz="4400" dirty="0" err="1" smtClean="0">
                <a:solidFill>
                  <a:schemeClr val="bg1"/>
                </a:solidFill>
                <a:latin typeface="BNPP Sans Extra Bold" pitchFamily="50" charset="0"/>
              </a:rPr>
              <a:t>Factory</a:t>
            </a:r>
            <a:endParaRPr lang="fr-FR" sz="4400" dirty="0" smtClean="0">
              <a:solidFill>
                <a:schemeClr val="bg1"/>
              </a:solidFill>
              <a:latin typeface="BNPP Sans Extra Bold" pitchFamily="50" charset="0"/>
            </a:endParaRPr>
          </a:p>
        </p:txBody>
      </p:sp>
      <p:sp>
        <p:nvSpPr>
          <p:cNvPr id="5" name="AutoShape 4" descr="RÃ©sultat de recherche d'images pour &quot;warning biohazar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0375" y="339502"/>
            <a:ext cx="7200800" cy="4320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Ou est la frontière des effets de bords ?</a:t>
            </a:r>
          </a:p>
        </p:txBody>
      </p:sp>
      <p:sp>
        <p:nvSpPr>
          <p:cNvPr id="5" name="AutoShape 4" descr="RÃ©sultat de recherche d'images pour &quot;warning biohazar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342" name="Picture 6" descr="Image associÃ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11281"/>
          <a:stretch/>
        </p:blipFill>
        <p:spPr bwMode="auto">
          <a:xfrm>
            <a:off x="0" y="2499742"/>
            <a:ext cx="914400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0"/>
            <a:ext cx="8784976" cy="51435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Le DDD</a:t>
            </a:r>
          </a:p>
          <a:p>
            <a:pPr>
              <a:lnSpc>
                <a:spcPct val="150000"/>
              </a:lnSpc>
            </a:pP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c’est mettre les besoins métier</a:t>
            </a:r>
          </a:p>
          <a:p>
            <a:pPr>
              <a:lnSpc>
                <a:spcPct val="150000"/>
              </a:lnSpc>
            </a:pPr>
            <a:r>
              <a:rPr lang="fr-FR" sz="4400" dirty="0" smtClean="0">
                <a:solidFill>
                  <a:schemeClr val="bg1"/>
                </a:solidFill>
                <a:latin typeface="BNPP Sans Extra Bold" pitchFamily="50" charset="0"/>
              </a:rPr>
              <a:t>au cœur de tout</a:t>
            </a:r>
          </a:p>
        </p:txBody>
      </p:sp>
    </p:spTree>
    <p:extLst>
      <p:ext uri="{BB962C8B-B14F-4D97-AF65-F5344CB8AC3E}">
        <p14:creationId xmlns:p14="http://schemas.microsoft.com/office/powerpoint/2010/main" val="19569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0"/>
            <a:ext cx="8604448" cy="5143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Qui ? </a:t>
            </a:r>
            <a:b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Quoi ? </a:t>
            </a:r>
            <a:b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Comment ?</a:t>
            </a:r>
            <a:r>
              <a:rPr lang="fr-FR" sz="44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9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0"/>
            <a:ext cx="8604448" cy="5143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Qui ?</a:t>
            </a:r>
            <a: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3600" baseline="30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Quels sont les </a:t>
            </a:r>
            <a:r>
              <a:rPr lang="fr-FR" sz="3600" baseline="30000" dirty="0" smtClean="0">
                <a:solidFill>
                  <a:schemeClr val="accent3"/>
                </a:solidFill>
                <a:latin typeface="BNPP Sans Extra Bold" pitchFamily="50" charset="0"/>
              </a:rPr>
              <a:t>composants</a:t>
            </a:r>
            <a:r>
              <a:rPr lang="fr-FR" sz="3600" baseline="30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mis en jeu</a:t>
            </a:r>
            <a: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b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Quoi ?</a:t>
            </a:r>
            <a: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3600" baseline="30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Quelles </a:t>
            </a:r>
            <a:r>
              <a:rPr lang="fr-FR" sz="3600" baseline="30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sont les </a:t>
            </a:r>
            <a:r>
              <a:rPr lang="fr-FR" sz="3600" baseline="30000" dirty="0">
                <a:solidFill>
                  <a:schemeClr val="accent3"/>
                </a:solidFill>
                <a:latin typeface="BNPP Sans Extra Bold" pitchFamily="50" charset="0"/>
              </a:rPr>
              <a:t>responsabilités</a:t>
            </a:r>
            <a:r>
              <a:rPr lang="fr-FR" sz="3600" baseline="300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des composants</a:t>
            </a:r>
            <a: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/>
            </a:r>
            <a:br>
              <a:rPr lang="fr-FR" sz="36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Comment ?</a:t>
            </a:r>
            <a:r>
              <a:rPr lang="fr-FR" sz="3600" dirty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 </a:t>
            </a:r>
            <a:r>
              <a:rPr lang="fr-FR" sz="3600" baseline="300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Quelle implémentation ?</a:t>
            </a:r>
            <a:endParaRPr lang="fr-FR" sz="36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6146" name="Picture 2" descr="RÃ©sultat de recherche d'images pour &quot;spring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6383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1 composant = 1 responsabilité</a:t>
            </a:r>
            <a:b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= ?</a:t>
            </a:r>
            <a:endParaRPr lang="fr-FR" sz="44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5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643758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1 composant = 1 responsabilité</a:t>
            </a:r>
            <a:b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</a:br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= </a:t>
            </a:r>
            <a:endParaRPr lang="fr-FR" sz="44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46212" y="2081973"/>
            <a:ext cx="2304256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lab Serif Extra Bold" pitchFamily="50" charset="0"/>
              </a:rPr>
              <a:t>1 seule raison de changer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030788" y="2067694"/>
            <a:ext cx="2304256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lab Serif Extra Bold" pitchFamily="50" charset="0"/>
              </a:rPr>
              <a:t>1 code facile à comprendre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47864" y="2081973"/>
            <a:ext cx="2304256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BNPP Slab Serif Extra Bold" pitchFamily="50" charset="0"/>
              </a:rPr>
              <a:t>1 couplage faible</a:t>
            </a:r>
          </a:p>
        </p:txBody>
      </p:sp>
      <p:pic>
        <p:nvPicPr>
          <p:cNvPr id="3078" name="Picture 6" descr="RÃ©sultat de recherche d'images pour &quot;how t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893"/>
            <a:ext cx="9144000" cy="12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>
                <a:solidFill>
                  <a:schemeClr val="tx1">
                    <a:lumMod val="50000"/>
                  </a:schemeClr>
                </a:solidFill>
                <a:latin typeface="BNPP Sans Extra Bold" pitchFamily="50" charset="0"/>
              </a:rPr>
              <a:t>Architecture en                        ?</a:t>
            </a:r>
            <a:endParaRPr lang="fr-FR" sz="4400" dirty="0">
              <a:solidFill>
                <a:schemeClr val="tx1">
                  <a:lumMod val="50000"/>
                </a:schemeClr>
              </a:solidFill>
              <a:latin typeface="BNPP Sans Extra Bold" pitchFamily="50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66" y="1329060"/>
            <a:ext cx="263477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70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17600</TotalTime>
  <Words>779</Words>
  <Application>Microsoft Office PowerPoint</Application>
  <PresentationFormat>Affichage à l'écran (16:9)</PresentationFormat>
  <Paragraphs>257</Paragraphs>
  <Slides>37</Slides>
  <Notes>26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37</vt:i4>
      </vt:variant>
    </vt:vector>
  </HeadingPairs>
  <TitlesOfParts>
    <vt:vector size="40" baseType="lpstr">
      <vt:lpstr>160105-ITG-charte-169-FR</vt:lpstr>
      <vt:lpstr>1_160105-ITG-charte-169-FR</vt:lpstr>
      <vt:lpstr>2_160105-ITG-charte-169-FR</vt:lpstr>
      <vt:lpstr>DDD:  Responsabilité des composants et annotations spring</vt:lpstr>
      <vt:lpstr>Présentation PowerPoint</vt:lpstr>
      <vt:lpstr>Présentation PowerPoint</vt:lpstr>
      <vt:lpstr>Présentation PowerPoint</vt:lpstr>
      <vt:lpstr>Qui ?  Quoi ?  Comment ? </vt:lpstr>
      <vt:lpstr>Qui ? Quels sont les composants mis en jeu  Quoi ? Quelles sont les responsabilités des composants Comment ? Quelle implémentation ?</vt:lpstr>
      <vt:lpstr>1 composant = 1 responsabilité = ?</vt:lpstr>
      <vt:lpstr>1 composant = 1 responsabilité = </vt:lpstr>
      <vt:lpstr>Architecture en                        ?</vt:lpstr>
      <vt:lpstr>Exposition  Application   Domaine    Infrastructure</vt:lpstr>
      <vt:lpstr>Exposition  </vt:lpstr>
      <vt:lpstr>Application</vt:lpstr>
      <vt:lpstr>Domain</vt:lpstr>
      <vt:lpstr>Infrastructure</vt:lpstr>
      <vt:lpstr>Présentation PowerPoint</vt:lpstr>
      <vt:lpstr>Présentation PowerPoint</vt:lpstr>
      <vt:lpstr>Controller Le réceptionniste</vt:lpstr>
      <vt:lpstr>DTO = Data Transfert Object Le transporteur</vt:lpstr>
      <vt:lpstr>Application Service Le chef d’orchestre</vt:lpstr>
      <vt:lpstr>Repository Le collectionneur</vt:lpstr>
      <vt:lpstr>Présentation PowerPoint</vt:lpstr>
      <vt:lpstr>Interface Service Le fournisseur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Domaine</vt:lpstr>
      <vt:lpstr>Présentation PowerPoint</vt:lpstr>
      <vt:lpstr>Live coding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ChristineB</dc:creator>
  <cp:lastModifiedBy>995388</cp:lastModifiedBy>
  <cp:revision>836</cp:revision>
  <cp:lastPrinted>2015-12-23T10:24:34Z</cp:lastPrinted>
  <dcterms:created xsi:type="dcterms:W3CDTF">2015-02-23T17:08:44Z</dcterms:created>
  <dcterms:modified xsi:type="dcterms:W3CDTF">2018-06-25T14:44:20Z</dcterms:modified>
</cp:coreProperties>
</file>